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E16CA-B63B-D8C1-3632-037F75143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5B534-B69A-9A43-2EEC-F8596A5ED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751BB-AD6E-EB99-CBC1-70A1DA912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CE4FB-083B-580C-7937-A966EC480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C4EDC-F621-DC20-0CA6-CD2D5B34C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1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E75E2-54BE-2B81-5EEF-8450F352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32979-5630-1ED2-5E5A-262B34CC8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7A7E0-C783-3793-3AF0-79AC806B7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310C8-E7C1-EB65-4B42-5FE35FCE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9C829-34AC-1DD6-449F-6B24927C8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A9B65-2999-655C-8CA3-53BF9BE2D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B2DE9-7A06-58B0-2163-1DCD18371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4309D-BBA0-51A9-ADFF-DDE2DFCD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1A6DC-9834-C56F-F900-30C4207F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CEA27-F46E-6689-69DF-9C0DA10E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5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CF7E-7FCD-6B52-0170-C42A4A0B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D7F5-F95E-17CC-E565-DE12C4FB2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A6A6-71D8-254C-857F-7B145D89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302D1-C8DD-7F85-D461-37C91492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3940-347A-5400-C68E-CEA26D01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0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55B02-F21F-2E08-2ED0-315C9ED2C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13DC2-55E0-79A0-7035-E647AEE51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B2B32-14F1-BB63-FC73-0A1C08A8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26231-D196-B62F-D258-8DFF37A8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8CB53-E26A-A516-D85A-FA8B59B3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55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9EEB-AA9D-9C75-D7D0-C5CB4031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CB056-1BD2-1762-E17B-A1D492D8E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0D645-6AC2-F130-B2C1-B4AE5EC53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7B6B3-D2F7-E025-9826-C0F19082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A6A78-2DE0-B95B-61EF-F1F0CEF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8EC27-C441-5656-81D8-F3BB0450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1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86B2-B792-3BE4-185F-71094319A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1F24E-DABC-A46F-A7FB-5EC456479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CB698-4C65-BF1C-771E-6DF6E63C9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FD81E3-A286-E689-1E10-6B927B316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0B0FE-219F-1046-FF10-FFE3F494D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8CE090-794D-3C62-8763-E6FE42F5D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5D27B2-A37E-4FD6-698C-2A5C3794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2014A0-EAC1-EB27-DD3B-20732D0D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7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DB5D4-A6F8-893C-7911-652262F93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348DD-2EB2-6650-6532-7A380B181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FBC2D-7B4E-A14F-B85E-E7D22073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11001-2132-E6EF-68C2-CBDC5A99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672AF2-BF13-4121-E4C1-AFCCB689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F7EC97-2CD7-B144-049E-C5DE081B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B614C-AAE2-0EB9-8009-ABA79755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98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D545C-9706-0FCF-F002-95034783F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AB8D0-AE32-2DCB-DB59-94B5A4BA1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9327C7-55A8-47C2-9616-665EBE3B9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5D1E0-5374-BD66-EE90-917F6CC5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B70EF-0E7F-68CE-0508-A740F03A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E16915-5DA1-66CC-4D67-B583510A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22C23-BB5D-08D3-70CA-398980376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A0559A-3778-2EE0-A22A-DFAD97F99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1C382-5EF0-3BEE-D4ED-99E357F1F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E813F-933D-C82D-E772-21FAA139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70EFE-D6E2-6D58-6769-ACAC986B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C7131-1B08-387F-A7C4-85B56500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28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BE7B13-0406-2BC6-80F8-D87167A5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AF36B-839E-E097-D852-9CED229A4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A1F69-262C-9872-691D-09C5C5CED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9CF92-8257-458B-A0B8-9D79CDAA746D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7CD17-25B3-ECD8-C05A-3AC07433AE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710FD-3E5C-5D7E-8459-8EE940D088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6030-9440-4880-9931-934C4E29A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1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70A25C-9BE5-4927-1D70-4BC28455B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2381"/>
            <a:ext cx="374426" cy="3693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455F55-B456-2EBC-64FF-28E2CBE37059}"/>
              </a:ext>
            </a:extLst>
          </p:cNvPr>
          <p:cNvSpPr txBox="1"/>
          <p:nvPr/>
        </p:nvSpPr>
        <p:spPr>
          <a:xfrm>
            <a:off x="750371" y="31238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EB3E67-8ADD-AB7D-29B6-24A00CECD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884658"/>
            <a:ext cx="374426" cy="3693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FCCCA9F-289A-9A76-A478-21340C3BBC9D}"/>
              </a:ext>
            </a:extLst>
          </p:cNvPr>
          <p:cNvSpPr txBox="1"/>
          <p:nvPr/>
        </p:nvSpPr>
        <p:spPr>
          <a:xfrm>
            <a:off x="750371" y="884658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6687957-1815-8F40-82BC-C9A74595B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1456935"/>
            <a:ext cx="374426" cy="3693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C48A4D8-9019-F8F0-EDAC-D48E6206F651}"/>
              </a:ext>
            </a:extLst>
          </p:cNvPr>
          <p:cNvSpPr txBox="1"/>
          <p:nvPr/>
        </p:nvSpPr>
        <p:spPr>
          <a:xfrm>
            <a:off x="750371" y="1456935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A39DD54-35EE-8F71-BD7C-76D41371B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029212"/>
            <a:ext cx="374426" cy="36933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393CB86-E76D-726F-C1DB-5378E11A3535}"/>
              </a:ext>
            </a:extLst>
          </p:cNvPr>
          <p:cNvSpPr txBox="1"/>
          <p:nvPr/>
        </p:nvSpPr>
        <p:spPr>
          <a:xfrm>
            <a:off x="750371" y="2029212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A926E91-4345-C5A4-C04D-AAC495116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601489"/>
            <a:ext cx="374426" cy="3693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91E0648-BED8-39DB-9DB6-00164AEA7579}"/>
              </a:ext>
            </a:extLst>
          </p:cNvPr>
          <p:cNvSpPr txBox="1"/>
          <p:nvPr/>
        </p:nvSpPr>
        <p:spPr>
          <a:xfrm>
            <a:off x="750371" y="2601489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FCAEA42-C632-FAC0-8B71-36DCCA349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73766"/>
            <a:ext cx="374426" cy="36933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0A036BC-381F-8B06-AB10-283499B6E1FE}"/>
              </a:ext>
            </a:extLst>
          </p:cNvPr>
          <p:cNvSpPr txBox="1"/>
          <p:nvPr/>
        </p:nvSpPr>
        <p:spPr>
          <a:xfrm>
            <a:off x="750371" y="3173766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D72FD3A-06B2-D7A5-7EA0-40AAB1FA8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746043"/>
            <a:ext cx="374426" cy="36933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C657DAF-63C7-E632-2205-26549450FDDA}"/>
              </a:ext>
            </a:extLst>
          </p:cNvPr>
          <p:cNvSpPr txBox="1"/>
          <p:nvPr/>
        </p:nvSpPr>
        <p:spPr>
          <a:xfrm>
            <a:off x="750371" y="3746043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0AC1B91-B591-56BC-776F-4968E50B1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318320"/>
            <a:ext cx="374426" cy="36933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5A27265-F249-FEA1-2813-CFCC18659D6E}"/>
              </a:ext>
            </a:extLst>
          </p:cNvPr>
          <p:cNvSpPr txBox="1"/>
          <p:nvPr/>
        </p:nvSpPr>
        <p:spPr>
          <a:xfrm>
            <a:off x="750371" y="4318320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2C81ACE-F74C-ED7F-5BD0-D3D314236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890597"/>
            <a:ext cx="374426" cy="36933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19861B8-9C72-F71C-5283-43BA049E368A}"/>
              </a:ext>
            </a:extLst>
          </p:cNvPr>
          <p:cNvSpPr txBox="1"/>
          <p:nvPr/>
        </p:nvSpPr>
        <p:spPr>
          <a:xfrm>
            <a:off x="750371" y="489059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7F40AFD-BE1A-2D78-3AA0-771A8B3F3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5462874"/>
            <a:ext cx="374426" cy="36933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6305D50-4764-0073-C4C4-EAF4C6600910}"/>
              </a:ext>
            </a:extLst>
          </p:cNvPr>
          <p:cNvSpPr txBox="1"/>
          <p:nvPr/>
        </p:nvSpPr>
        <p:spPr>
          <a:xfrm>
            <a:off x="750371" y="5462874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EBDB20E-A336-078E-921A-82547089C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6035151"/>
            <a:ext cx="374426" cy="36933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BEA06D0-81AE-D1C8-07DF-16A5AD785C9A}"/>
              </a:ext>
            </a:extLst>
          </p:cNvPr>
          <p:cNvSpPr txBox="1"/>
          <p:nvPr/>
        </p:nvSpPr>
        <p:spPr>
          <a:xfrm>
            <a:off x="750371" y="603515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should be shut down when not in use</a:t>
            </a:r>
          </a:p>
        </p:txBody>
      </p:sp>
    </p:spTree>
    <p:extLst>
      <p:ext uri="{BB962C8B-B14F-4D97-AF65-F5344CB8AC3E}">
        <p14:creationId xmlns:p14="http://schemas.microsoft.com/office/powerpoint/2010/main" val="39680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7455F55-B456-2EBC-64FF-28E2CBE37059}"/>
              </a:ext>
            </a:extLst>
          </p:cNvPr>
          <p:cNvSpPr txBox="1"/>
          <p:nvPr/>
        </p:nvSpPr>
        <p:spPr>
          <a:xfrm>
            <a:off x="750371" y="31238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AFDEEB-184C-F1BA-4F44-002455C68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5" y="312381"/>
            <a:ext cx="351981" cy="3693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86420A-D7A0-27A8-F9EA-034FF7B9CEA4}"/>
              </a:ext>
            </a:extLst>
          </p:cNvPr>
          <p:cNvSpPr txBox="1"/>
          <p:nvPr/>
        </p:nvSpPr>
        <p:spPr>
          <a:xfrm>
            <a:off x="727925" y="85940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CF2C09-1EB3-6D91-0E47-8E355DA8E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4" y="859407"/>
            <a:ext cx="351981" cy="36933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9124D88-0C70-DCA0-9BF0-5DD2B7D90154}"/>
              </a:ext>
            </a:extLst>
          </p:cNvPr>
          <p:cNvSpPr txBox="1"/>
          <p:nvPr/>
        </p:nvSpPr>
        <p:spPr>
          <a:xfrm>
            <a:off x="750371" y="1406433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A0156A6-3038-0F4D-24EA-BC142F12D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5" y="1406433"/>
            <a:ext cx="351981" cy="36933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DE90FF7-630B-9D16-F827-F80D4117EE8E}"/>
              </a:ext>
            </a:extLst>
          </p:cNvPr>
          <p:cNvSpPr txBox="1"/>
          <p:nvPr/>
        </p:nvSpPr>
        <p:spPr>
          <a:xfrm>
            <a:off x="727925" y="1953459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9FBBC72-CE7B-9416-DAB5-F404F53E8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4" y="1953459"/>
            <a:ext cx="351981" cy="36933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8810448-DE52-9316-3D7C-633CB99C5348}"/>
              </a:ext>
            </a:extLst>
          </p:cNvPr>
          <p:cNvSpPr txBox="1"/>
          <p:nvPr/>
        </p:nvSpPr>
        <p:spPr>
          <a:xfrm>
            <a:off x="750371" y="2500485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0EB0B61-A0A0-D902-4018-9B2AA4EBC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5" y="2500485"/>
            <a:ext cx="351981" cy="36933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A6A9813-281E-3CCA-0335-6217CDEAC780}"/>
              </a:ext>
            </a:extLst>
          </p:cNvPr>
          <p:cNvSpPr txBox="1"/>
          <p:nvPr/>
        </p:nvSpPr>
        <p:spPr>
          <a:xfrm>
            <a:off x="727925" y="304751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C1852A9-BC9C-8242-441F-2BDCAD485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4" y="3047511"/>
            <a:ext cx="351981" cy="3693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1ED77DA-27B1-0234-F754-CD8E6F4CA4D0}"/>
              </a:ext>
            </a:extLst>
          </p:cNvPr>
          <p:cNvSpPr txBox="1"/>
          <p:nvPr/>
        </p:nvSpPr>
        <p:spPr>
          <a:xfrm>
            <a:off x="750371" y="359453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8A6AC90-9217-7AB7-1676-26E6F3463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5" y="3594537"/>
            <a:ext cx="351981" cy="36933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F3FAB734-4D3D-CB71-DEB4-0B015B2042AB}"/>
              </a:ext>
            </a:extLst>
          </p:cNvPr>
          <p:cNvSpPr txBox="1"/>
          <p:nvPr/>
        </p:nvSpPr>
        <p:spPr>
          <a:xfrm>
            <a:off x="727925" y="4141563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AE12B7E6-6719-C617-F3D4-9CF48C9A3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75944" y="4141563"/>
            <a:ext cx="351981" cy="369332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EF79A3A-6651-FF8B-A420-DB6AFEE6B9D7}"/>
              </a:ext>
            </a:extLst>
          </p:cNvPr>
          <p:cNvSpPr txBox="1"/>
          <p:nvPr/>
        </p:nvSpPr>
        <p:spPr>
          <a:xfrm>
            <a:off x="727925" y="4688589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3E7F479A-C4B2-BC21-E735-8A6818282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53499" y="4688589"/>
            <a:ext cx="351981" cy="36933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792E532D-4C00-D684-577D-A64CA3FDFC9F}"/>
              </a:ext>
            </a:extLst>
          </p:cNvPr>
          <p:cNvSpPr txBox="1"/>
          <p:nvPr/>
        </p:nvSpPr>
        <p:spPr>
          <a:xfrm>
            <a:off x="705479" y="5235615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1D1C7C6-28AC-B605-E2CF-0E1D872EC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53498" y="5235615"/>
            <a:ext cx="351981" cy="369332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D0D231C5-700F-CF4F-4DCD-BD3ACB540118}"/>
              </a:ext>
            </a:extLst>
          </p:cNvPr>
          <p:cNvSpPr txBox="1"/>
          <p:nvPr/>
        </p:nvSpPr>
        <p:spPr>
          <a:xfrm>
            <a:off x="705479" y="578264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63C79F9-7148-9DBD-9EF8-77D74C1FE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31053" y="5782641"/>
            <a:ext cx="351981" cy="36933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BB7EB9-91B5-EE35-E5B3-46A57557E743}"/>
              </a:ext>
            </a:extLst>
          </p:cNvPr>
          <p:cNvSpPr txBox="1"/>
          <p:nvPr/>
        </p:nvSpPr>
        <p:spPr>
          <a:xfrm>
            <a:off x="683033" y="632966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computer and monitor </a:t>
            </a:r>
            <a:r>
              <a:rPr lang="en-GB" b="1" dirty="0"/>
              <a:t>MUST NOT </a:t>
            </a:r>
            <a:r>
              <a:rPr lang="en-GB" dirty="0"/>
              <a:t>be shut down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009622A-13D1-8DFE-817D-D7529DEC5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31052" y="6329667"/>
            <a:ext cx="351981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41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7455F55-B456-2EBC-64FF-28E2CBE37059}"/>
              </a:ext>
            </a:extLst>
          </p:cNvPr>
          <p:cNvSpPr txBox="1"/>
          <p:nvPr/>
        </p:nvSpPr>
        <p:spPr>
          <a:xfrm>
            <a:off x="750371" y="31238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5F056-4D92-328B-6873-065CA6C5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2381"/>
            <a:ext cx="374426" cy="36933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9698DFC-1EB1-3671-D56C-7415B5D99A15}"/>
              </a:ext>
            </a:extLst>
          </p:cNvPr>
          <p:cNvSpPr txBox="1"/>
          <p:nvPr/>
        </p:nvSpPr>
        <p:spPr>
          <a:xfrm>
            <a:off x="750371" y="884658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730253F-B0B5-84FE-080A-89B86A576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884658"/>
            <a:ext cx="374426" cy="36933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0D5868E-94C3-6422-47DD-3A62B615A844}"/>
              </a:ext>
            </a:extLst>
          </p:cNvPr>
          <p:cNvSpPr txBox="1"/>
          <p:nvPr/>
        </p:nvSpPr>
        <p:spPr>
          <a:xfrm>
            <a:off x="750371" y="1456935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D93BA4D-B454-F1FF-A988-9E1875E6B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1456935"/>
            <a:ext cx="374426" cy="36933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A1AF82FE-B8DB-7552-6F11-8C98CC5B9819}"/>
              </a:ext>
            </a:extLst>
          </p:cNvPr>
          <p:cNvSpPr txBox="1"/>
          <p:nvPr/>
        </p:nvSpPr>
        <p:spPr>
          <a:xfrm>
            <a:off x="750371" y="2029212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23F0AAA-9164-28C0-D52C-9A0D6F2EF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029212"/>
            <a:ext cx="374426" cy="369332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D68A9F80-430F-17FC-99FC-E636A2EC1AD0}"/>
              </a:ext>
            </a:extLst>
          </p:cNvPr>
          <p:cNvSpPr txBox="1"/>
          <p:nvPr/>
        </p:nvSpPr>
        <p:spPr>
          <a:xfrm>
            <a:off x="750371" y="2601489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DA755F6A-3A36-09DD-07E2-FEB7AD804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601489"/>
            <a:ext cx="374426" cy="3693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64B9ED9-5CD3-464F-5D07-F01C6FFC617D}"/>
              </a:ext>
            </a:extLst>
          </p:cNvPr>
          <p:cNvSpPr txBox="1"/>
          <p:nvPr/>
        </p:nvSpPr>
        <p:spPr>
          <a:xfrm>
            <a:off x="750371" y="3173766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A572D16-1FE4-15AE-DC9E-E3B164109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73766"/>
            <a:ext cx="374426" cy="36933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1C7C9AB-641B-66F9-8B01-CC63F090B40B}"/>
              </a:ext>
            </a:extLst>
          </p:cNvPr>
          <p:cNvSpPr txBox="1"/>
          <p:nvPr/>
        </p:nvSpPr>
        <p:spPr>
          <a:xfrm>
            <a:off x="750371" y="3746043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1B57F7C5-A858-ADC4-E7D9-D889C52B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746043"/>
            <a:ext cx="374426" cy="369332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39F2E4C-7436-63C9-6399-C931C815D4F1}"/>
              </a:ext>
            </a:extLst>
          </p:cNvPr>
          <p:cNvSpPr txBox="1"/>
          <p:nvPr/>
        </p:nvSpPr>
        <p:spPr>
          <a:xfrm>
            <a:off x="750371" y="4318320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FBBF703-B64B-5950-0A23-8B8A807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318320"/>
            <a:ext cx="374426" cy="36933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1B9BD192-6E41-6470-8163-9A8C6CB96399}"/>
              </a:ext>
            </a:extLst>
          </p:cNvPr>
          <p:cNvSpPr txBox="1"/>
          <p:nvPr/>
        </p:nvSpPr>
        <p:spPr>
          <a:xfrm>
            <a:off x="750371" y="489059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08DC011-FC92-DADC-0181-5B10119A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890597"/>
            <a:ext cx="374426" cy="369332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66F32FE4-F242-12DF-62E4-554C8FBB023E}"/>
              </a:ext>
            </a:extLst>
          </p:cNvPr>
          <p:cNvSpPr txBox="1"/>
          <p:nvPr/>
        </p:nvSpPr>
        <p:spPr>
          <a:xfrm>
            <a:off x="750371" y="5462874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1538173-8270-6E21-7A69-9610B6904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5462874"/>
            <a:ext cx="374426" cy="36933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7EBDCA51-6FB2-6662-1281-BB9DF3F66A4A}"/>
              </a:ext>
            </a:extLst>
          </p:cNvPr>
          <p:cNvSpPr txBox="1"/>
          <p:nvPr/>
        </p:nvSpPr>
        <p:spPr>
          <a:xfrm>
            <a:off x="750371" y="603515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that no one is using this after you before shutting down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1C801B97-77B7-1265-EE93-59EAAA1C5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6035151"/>
            <a:ext cx="374426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7455F55-B456-2EBC-64FF-28E2CBE37059}"/>
              </a:ext>
            </a:extLst>
          </p:cNvPr>
          <p:cNvSpPr txBox="1"/>
          <p:nvPr/>
        </p:nvSpPr>
        <p:spPr>
          <a:xfrm>
            <a:off x="750371" y="31238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5F056-4D92-328B-6873-065CA6C5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2381"/>
            <a:ext cx="374426" cy="3693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730253F-B0B5-84FE-080A-89B86A576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884658"/>
            <a:ext cx="374426" cy="3693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D93BA4D-B454-F1FF-A988-9E1875E6B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1456935"/>
            <a:ext cx="374426" cy="3693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23F0AAA-9164-28C0-D52C-9A0D6F2EF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029212"/>
            <a:ext cx="374426" cy="36933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A755F6A-3A36-09DD-07E2-FEB7AD804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601489"/>
            <a:ext cx="374426" cy="36933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A572D16-1FE4-15AE-DC9E-E3B164109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73766"/>
            <a:ext cx="374426" cy="36933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B57F7C5-A858-ADC4-E7D9-D889C52B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746043"/>
            <a:ext cx="374426" cy="36933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FBBF703-B64B-5950-0A23-8B8A807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318320"/>
            <a:ext cx="374426" cy="36933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208DC011-FC92-DADC-0181-5B10119A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890597"/>
            <a:ext cx="374426" cy="36933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1538173-8270-6E21-7A69-9610B6904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5462874"/>
            <a:ext cx="374426" cy="36933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C801B97-77B7-1265-EE93-59EAAA1C5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6035151"/>
            <a:ext cx="374426" cy="3693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DE9794-22AE-4CFE-FF64-957C1D2705FA}"/>
              </a:ext>
            </a:extLst>
          </p:cNvPr>
          <p:cNvSpPr txBox="1"/>
          <p:nvPr/>
        </p:nvSpPr>
        <p:spPr>
          <a:xfrm>
            <a:off x="750371" y="884658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5B9FEF-9C41-D087-0D76-14826D7469B0}"/>
              </a:ext>
            </a:extLst>
          </p:cNvPr>
          <p:cNvSpPr txBox="1"/>
          <p:nvPr/>
        </p:nvSpPr>
        <p:spPr>
          <a:xfrm>
            <a:off x="750371" y="1456935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2EEF5-88F5-B770-1AB0-8F9A1FA3D961}"/>
              </a:ext>
            </a:extLst>
          </p:cNvPr>
          <p:cNvSpPr txBox="1"/>
          <p:nvPr/>
        </p:nvSpPr>
        <p:spPr>
          <a:xfrm>
            <a:off x="750371" y="2029212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61F590-EFBE-7291-32E5-6A3CF20608CB}"/>
              </a:ext>
            </a:extLst>
          </p:cNvPr>
          <p:cNvSpPr txBox="1"/>
          <p:nvPr/>
        </p:nvSpPr>
        <p:spPr>
          <a:xfrm>
            <a:off x="750371" y="2601489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248CF2-98C5-C881-E5ED-058CFD9DE602}"/>
              </a:ext>
            </a:extLst>
          </p:cNvPr>
          <p:cNvSpPr txBox="1"/>
          <p:nvPr/>
        </p:nvSpPr>
        <p:spPr>
          <a:xfrm>
            <a:off x="750371" y="3173766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F5754-EE77-8C9C-73E2-E4123884A021}"/>
              </a:ext>
            </a:extLst>
          </p:cNvPr>
          <p:cNvSpPr txBox="1"/>
          <p:nvPr/>
        </p:nvSpPr>
        <p:spPr>
          <a:xfrm>
            <a:off x="750371" y="3746043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34829B-B5E0-2332-DF84-F09D37F01DEC}"/>
              </a:ext>
            </a:extLst>
          </p:cNvPr>
          <p:cNvSpPr txBox="1"/>
          <p:nvPr/>
        </p:nvSpPr>
        <p:spPr>
          <a:xfrm>
            <a:off x="750371" y="4318320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B956AC-80E3-42D7-D65E-2838EEA508B9}"/>
              </a:ext>
            </a:extLst>
          </p:cNvPr>
          <p:cNvSpPr txBox="1"/>
          <p:nvPr/>
        </p:nvSpPr>
        <p:spPr>
          <a:xfrm>
            <a:off x="750371" y="489059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B9B78A-E0F6-4D7E-A161-0C0DFE2EFCE3}"/>
              </a:ext>
            </a:extLst>
          </p:cNvPr>
          <p:cNvSpPr txBox="1"/>
          <p:nvPr/>
        </p:nvSpPr>
        <p:spPr>
          <a:xfrm>
            <a:off x="750371" y="5462874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189B79-C359-869F-93F8-B5E98136B794}"/>
              </a:ext>
            </a:extLst>
          </p:cNvPr>
          <p:cNvSpPr txBox="1"/>
          <p:nvPr/>
        </p:nvSpPr>
        <p:spPr>
          <a:xfrm>
            <a:off x="750371" y="603515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Turn off the monitor but </a:t>
            </a:r>
            <a:r>
              <a:rPr lang="en-GB" b="1" dirty="0"/>
              <a:t>NOT THE COMPUTER </a:t>
            </a:r>
            <a:r>
              <a:rPr lang="en-GB" dirty="0"/>
              <a:t>when not in use</a:t>
            </a:r>
          </a:p>
        </p:txBody>
      </p:sp>
    </p:spTree>
    <p:extLst>
      <p:ext uri="{BB962C8B-B14F-4D97-AF65-F5344CB8AC3E}">
        <p14:creationId xmlns:p14="http://schemas.microsoft.com/office/powerpoint/2010/main" val="347706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7455F55-B456-2EBC-64FF-28E2CBE37059}"/>
              </a:ext>
            </a:extLst>
          </p:cNvPr>
          <p:cNvSpPr txBox="1"/>
          <p:nvPr/>
        </p:nvSpPr>
        <p:spPr>
          <a:xfrm>
            <a:off x="750371" y="31238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5F056-4D92-328B-6873-065CA6C5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2381"/>
            <a:ext cx="374426" cy="3693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730253F-B0B5-84FE-080A-89B86A576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884658"/>
            <a:ext cx="374426" cy="3693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D93BA4D-B454-F1FF-A988-9E1875E6B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1456935"/>
            <a:ext cx="374426" cy="36933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23F0AAA-9164-28C0-D52C-9A0D6F2EF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029212"/>
            <a:ext cx="374426" cy="36933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A755F6A-3A36-09DD-07E2-FEB7AD804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2601489"/>
            <a:ext cx="374426" cy="36933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A572D16-1FE4-15AE-DC9E-E3B164109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173766"/>
            <a:ext cx="374426" cy="36933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B57F7C5-A858-ADC4-E7D9-D889C52B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3746043"/>
            <a:ext cx="374426" cy="36933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CFBBF703-B64B-5950-0A23-8B8A80716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318320"/>
            <a:ext cx="374426" cy="36933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208DC011-FC92-DADC-0181-5B10119AE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4890597"/>
            <a:ext cx="374426" cy="36933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A1538173-8270-6E21-7A69-9610B6904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5462874"/>
            <a:ext cx="374426" cy="36933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C801B97-77B7-1265-EE93-59EAAA1C5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45" y="6035151"/>
            <a:ext cx="374426" cy="36933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42B533E-4957-75BC-5457-870751CE92E6}"/>
              </a:ext>
            </a:extLst>
          </p:cNvPr>
          <p:cNvSpPr txBox="1"/>
          <p:nvPr/>
        </p:nvSpPr>
        <p:spPr>
          <a:xfrm>
            <a:off x="750371" y="884658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4E3BA3-7DDD-1338-432B-E112A8BE4D7E}"/>
              </a:ext>
            </a:extLst>
          </p:cNvPr>
          <p:cNvSpPr txBox="1"/>
          <p:nvPr/>
        </p:nvSpPr>
        <p:spPr>
          <a:xfrm>
            <a:off x="750371" y="1456935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786E6C-A250-64F4-AB52-6E1F532525AC}"/>
              </a:ext>
            </a:extLst>
          </p:cNvPr>
          <p:cNvSpPr txBox="1"/>
          <p:nvPr/>
        </p:nvSpPr>
        <p:spPr>
          <a:xfrm>
            <a:off x="750371" y="2029212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7A6B91-F87C-D712-5336-3581446E29B6}"/>
              </a:ext>
            </a:extLst>
          </p:cNvPr>
          <p:cNvSpPr txBox="1"/>
          <p:nvPr/>
        </p:nvSpPr>
        <p:spPr>
          <a:xfrm>
            <a:off x="750371" y="2601489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5D9A3A-5208-1CB0-8BC5-8212A2216264}"/>
              </a:ext>
            </a:extLst>
          </p:cNvPr>
          <p:cNvSpPr txBox="1"/>
          <p:nvPr/>
        </p:nvSpPr>
        <p:spPr>
          <a:xfrm>
            <a:off x="750371" y="3173766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FBCA60-2349-5A08-5380-05D9A5ACA119}"/>
              </a:ext>
            </a:extLst>
          </p:cNvPr>
          <p:cNvSpPr txBox="1"/>
          <p:nvPr/>
        </p:nvSpPr>
        <p:spPr>
          <a:xfrm>
            <a:off x="750371" y="3746043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24EDE1-A482-CF5C-369B-C10CFC915AAA}"/>
              </a:ext>
            </a:extLst>
          </p:cNvPr>
          <p:cNvSpPr txBox="1"/>
          <p:nvPr/>
        </p:nvSpPr>
        <p:spPr>
          <a:xfrm>
            <a:off x="750371" y="4318320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D02CDA-77CF-D89D-0A8C-C93D997F582C}"/>
              </a:ext>
            </a:extLst>
          </p:cNvPr>
          <p:cNvSpPr txBox="1"/>
          <p:nvPr/>
        </p:nvSpPr>
        <p:spPr>
          <a:xfrm>
            <a:off x="750371" y="4890597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A8CB35-4B52-59FB-3603-0F62B6F3E247}"/>
              </a:ext>
            </a:extLst>
          </p:cNvPr>
          <p:cNvSpPr txBox="1"/>
          <p:nvPr/>
        </p:nvSpPr>
        <p:spPr>
          <a:xfrm>
            <a:off x="750371" y="5462874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62E65D-3881-3169-526B-BCE23AD18228}"/>
              </a:ext>
            </a:extLst>
          </p:cNvPr>
          <p:cNvSpPr txBox="1"/>
          <p:nvPr/>
        </p:nvSpPr>
        <p:spPr>
          <a:xfrm>
            <a:off x="750371" y="6035151"/>
            <a:ext cx="630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 before turning off this computer and monitor</a:t>
            </a:r>
          </a:p>
        </p:txBody>
      </p:sp>
    </p:spTree>
    <p:extLst>
      <p:ext uri="{BB962C8B-B14F-4D97-AF65-F5344CB8AC3E}">
        <p14:creationId xmlns:p14="http://schemas.microsoft.com/office/powerpoint/2010/main" val="3190402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592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Lowe, Jenna</dc:creator>
  <cp:lastModifiedBy>Lowe, Jenna</cp:lastModifiedBy>
  <cp:revision>1</cp:revision>
  <dcterms:created xsi:type="dcterms:W3CDTF">2024-04-22T12:52:05Z</dcterms:created>
  <dcterms:modified xsi:type="dcterms:W3CDTF">2024-04-22T13:06:27Z</dcterms:modified>
</cp:coreProperties>
</file>