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2" r:id="rId2"/>
    <p:sldId id="1852" r:id="rId3"/>
    <p:sldId id="313" r:id="rId4"/>
    <p:sldId id="1875" r:id="rId5"/>
    <p:sldId id="283" r:id="rId6"/>
    <p:sldId id="266" r:id="rId7"/>
    <p:sldId id="316" r:id="rId8"/>
    <p:sldId id="335" r:id="rId9"/>
    <p:sldId id="317" r:id="rId10"/>
    <p:sldId id="331" r:id="rId11"/>
    <p:sldId id="314" r:id="rId12"/>
    <p:sldId id="1912" r:id="rId13"/>
    <p:sldId id="291" r:id="rId14"/>
    <p:sldId id="334" r:id="rId15"/>
    <p:sldId id="332" r:id="rId16"/>
    <p:sldId id="1911" r:id="rId17"/>
    <p:sldId id="1900" r:id="rId18"/>
    <p:sldId id="1898" r:id="rId19"/>
    <p:sldId id="1909" r:id="rId20"/>
    <p:sldId id="1877" r:id="rId21"/>
    <p:sldId id="1878" r:id="rId22"/>
    <p:sldId id="321" r:id="rId23"/>
    <p:sldId id="322" r:id="rId24"/>
    <p:sldId id="320" r:id="rId25"/>
    <p:sldId id="1910" r:id="rId26"/>
    <p:sldId id="340" r:id="rId27"/>
  </p:sldIdLst>
  <p:sldSz cx="12192000" cy="6858000"/>
  <p:notesSz cx="6886575" cy="10017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5033" autoAdjust="0"/>
  </p:normalViewPr>
  <p:slideViewPr>
    <p:cSldViewPr snapToGrid="0">
      <p:cViewPr varScale="1">
        <p:scale>
          <a:sx n="68" d="100"/>
          <a:sy n="68" d="100"/>
        </p:scale>
        <p:origin x="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3AEA64-65DB-46C8-B7BC-5FD75EEAB03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689323-C16A-49B0-A50E-7F1A9A936AFE}">
      <dgm:prSet/>
      <dgm:spPr/>
      <dgm:t>
        <a:bodyPr/>
        <a:lstStyle/>
        <a:p>
          <a:pPr>
            <a:lnSpc>
              <a:spcPct val="100000"/>
            </a:lnSpc>
            <a:defRPr cap="all"/>
          </a:pPr>
          <a:r>
            <a:rPr lang="en-GB"/>
            <a:t>Does what you do make a difference?</a:t>
          </a:r>
          <a:endParaRPr lang="en-US"/>
        </a:p>
      </dgm:t>
    </dgm:pt>
    <dgm:pt modelId="{DCBEEE4C-AE6F-4BC6-A959-D78DE1C2412A}" type="parTrans" cxnId="{E05A47BD-217D-42CA-81EF-833030E59CB0}">
      <dgm:prSet/>
      <dgm:spPr/>
      <dgm:t>
        <a:bodyPr/>
        <a:lstStyle/>
        <a:p>
          <a:endParaRPr lang="en-US"/>
        </a:p>
      </dgm:t>
    </dgm:pt>
    <dgm:pt modelId="{A629389A-6D7C-4627-A10D-5BD07410A11C}" type="sibTrans" cxnId="{E05A47BD-217D-42CA-81EF-833030E59CB0}">
      <dgm:prSet/>
      <dgm:spPr/>
      <dgm:t>
        <a:bodyPr/>
        <a:lstStyle/>
        <a:p>
          <a:endParaRPr lang="en-US"/>
        </a:p>
      </dgm:t>
    </dgm:pt>
    <dgm:pt modelId="{7E2A7FC5-61E8-42AD-B217-B231D26AE045}">
      <dgm:prSet/>
      <dgm:spPr/>
      <dgm:t>
        <a:bodyPr/>
        <a:lstStyle/>
        <a:p>
          <a:pPr>
            <a:lnSpc>
              <a:spcPct val="100000"/>
            </a:lnSpc>
            <a:defRPr cap="all"/>
          </a:pPr>
          <a:r>
            <a:rPr lang="en-GB"/>
            <a:t>How do you prove that?</a:t>
          </a:r>
          <a:endParaRPr lang="en-US"/>
        </a:p>
      </dgm:t>
    </dgm:pt>
    <dgm:pt modelId="{873FE405-7D12-447B-B886-23C058E7BAE8}" type="parTrans" cxnId="{7132AA18-79BF-417B-A965-32E531F43FCC}">
      <dgm:prSet/>
      <dgm:spPr/>
      <dgm:t>
        <a:bodyPr/>
        <a:lstStyle/>
        <a:p>
          <a:endParaRPr lang="en-US"/>
        </a:p>
      </dgm:t>
    </dgm:pt>
    <dgm:pt modelId="{6D68B7B0-3E48-474A-86A5-0E8D44D3E5D0}" type="sibTrans" cxnId="{7132AA18-79BF-417B-A965-32E531F43FCC}">
      <dgm:prSet/>
      <dgm:spPr/>
      <dgm:t>
        <a:bodyPr/>
        <a:lstStyle/>
        <a:p>
          <a:endParaRPr lang="en-US"/>
        </a:p>
      </dgm:t>
    </dgm:pt>
    <dgm:pt modelId="{D2FA6DB8-6B7F-4283-BE61-12ECBBA56A5A}">
      <dgm:prSet/>
      <dgm:spPr/>
      <dgm:t>
        <a:bodyPr/>
        <a:lstStyle/>
        <a:p>
          <a:pPr>
            <a:lnSpc>
              <a:spcPct val="100000"/>
            </a:lnSpc>
            <a:defRPr cap="all"/>
          </a:pPr>
          <a:r>
            <a:rPr lang="en-GB" b="0" i="0" dirty="0"/>
            <a:t>Impact is the difference an activity/service/Project/product/</a:t>
          </a:r>
        </a:p>
        <a:p>
          <a:pPr>
            <a:lnSpc>
              <a:spcPct val="100000"/>
            </a:lnSpc>
            <a:defRPr cap="all"/>
          </a:pPr>
          <a:r>
            <a:rPr lang="en-GB" b="0" i="0" dirty="0"/>
            <a:t>organisation makes</a:t>
          </a:r>
          <a:endParaRPr lang="en-US" dirty="0"/>
        </a:p>
      </dgm:t>
    </dgm:pt>
    <dgm:pt modelId="{C2FDF4AF-75A4-4103-B9DD-52FA42C62D5F}" type="parTrans" cxnId="{0CDA93B6-E628-498B-9D21-958B76CDAC11}">
      <dgm:prSet/>
      <dgm:spPr/>
      <dgm:t>
        <a:bodyPr/>
        <a:lstStyle/>
        <a:p>
          <a:endParaRPr lang="en-US"/>
        </a:p>
      </dgm:t>
    </dgm:pt>
    <dgm:pt modelId="{7BE62B95-401C-4F54-B0FF-5ED34F6E0D68}" type="sibTrans" cxnId="{0CDA93B6-E628-498B-9D21-958B76CDAC11}">
      <dgm:prSet/>
      <dgm:spPr/>
      <dgm:t>
        <a:bodyPr/>
        <a:lstStyle/>
        <a:p>
          <a:endParaRPr lang="en-US"/>
        </a:p>
      </dgm:t>
    </dgm:pt>
    <dgm:pt modelId="{8CF108EA-AF71-4BE8-8340-7D264CCC9C2E}" type="pres">
      <dgm:prSet presAssocID="{D43AEA64-65DB-46C8-B7BC-5FD75EEAB036}" presName="root" presStyleCnt="0">
        <dgm:presLayoutVars>
          <dgm:dir/>
          <dgm:resizeHandles val="exact"/>
        </dgm:presLayoutVars>
      </dgm:prSet>
      <dgm:spPr/>
    </dgm:pt>
    <dgm:pt modelId="{B1B1860D-626F-4AFB-98FC-6E242E64D484}" type="pres">
      <dgm:prSet presAssocID="{40689323-C16A-49B0-A50E-7F1A9A936AFE}" presName="compNode" presStyleCnt="0"/>
      <dgm:spPr/>
    </dgm:pt>
    <dgm:pt modelId="{1B864437-54BB-4C49-96A7-0E4971E66A42}" type="pres">
      <dgm:prSet presAssocID="{40689323-C16A-49B0-A50E-7F1A9A936AFE}" presName="iconBgRect" presStyleLbl="bgShp" presStyleIdx="0" presStyleCnt="3"/>
      <dgm:spPr>
        <a:prstGeom prst="round2DiagRect">
          <a:avLst>
            <a:gd name="adj1" fmla="val 29727"/>
            <a:gd name="adj2" fmla="val 0"/>
          </a:avLst>
        </a:prstGeom>
      </dgm:spPr>
    </dgm:pt>
    <dgm:pt modelId="{DE74A715-F649-4E88-9ADE-F8F3BB7D0F23}" type="pres">
      <dgm:prSet presAssocID="{40689323-C16A-49B0-A50E-7F1A9A936AF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7F553911-47D4-4A6D-9248-57E2EE2AFF6E}" type="pres">
      <dgm:prSet presAssocID="{40689323-C16A-49B0-A50E-7F1A9A936AFE}" presName="spaceRect" presStyleCnt="0"/>
      <dgm:spPr/>
    </dgm:pt>
    <dgm:pt modelId="{7D88BC96-0657-4166-8F47-CD5B2962D040}" type="pres">
      <dgm:prSet presAssocID="{40689323-C16A-49B0-A50E-7F1A9A936AFE}" presName="textRect" presStyleLbl="revTx" presStyleIdx="0" presStyleCnt="3">
        <dgm:presLayoutVars>
          <dgm:chMax val="1"/>
          <dgm:chPref val="1"/>
        </dgm:presLayoutVars>
      </dgm:prSet>
      <dgm:spPr/>
    </dgm:pt>
    <dgm:pt modelId="{A005B6EC-ED82-4D3A-8A1E-A3D763245A9F}" type="pres">
      <dgm:prSet presAssocID="{A629389A-6D7C-4627-A10D-5BD07410A11C}" presName="sibTrans" presStyleCnt="0"/>
      <dgm:spPr/>
    </dgm:pt>
    <dgm:pt modelId="{0E26428F-9B33-4BAB-BF77-1CC720909D34}" type="pres">
      <dgm:prSet presAssocID="{7E2A7FC5-61E8-42AD-B217-B231D26AE045}" presName="compNode" presStyleCnt="0"/>
      <dgm:spPr/>
    </dgm:pt>
    <dgm:pt modelId="{2FDE7C5E-3DE0-464A-8DE7-9824B65BEC48}" type="pres">
      <dgm:prSet presAssocID="{7E2A7FC5-61E8-42AD-B217-B231D26AE045}" presName="iconBgRect" presStyleLbl="bgShp" presStyleIdx="1" presStyleCnt="3"/>
      <dgm:spPr>
        <a:prstGeom prst="round2DiagRect">
          <a:avLst>
            <a:gd name="adj1" fmla="val 29727"/>
            <a:gd name="adj2" fmla="val 0"/>
          </a:avLst>
        </a:prstGeom>
      </dgm:spPr>
    </dgm:pt>
    <dgm:pt modelId="{5D8E6607-6699-4398-8E39-9626AAB735C0}" type="pres">
      <dgm:prSet presAssocID="{7E2A7FC5-61E8-42AD-B217-B231D26AE04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626F5C84-4FE9-4BB0-9026-EC63C8B861C0}" type="pres">
      <dgm:prSet presAssocID="{7E2A7FC5-61E8-42AD-B217-B231D26AE045}" presName="spaceRect" presStyleCnt="0"/>
      <dgm:spPr/>
    </dgm:pt>
    <dgm:pt modelId="{07AFA47D-C53C-4683-B16F-161D57B93DFF}" type="pres">
      <dgm:prSet presAssocID="{7E2A7FC5-61E8-42AD-B217-B231D26AE045}" presName="textRect" presStyleLbl="revTx" presStyleIdx="1" presStyleCnt="3">
        <dgm:presLayoutVars>
          <dgm:chMax val="1"/>
          <dgm:chPref val="1"/>
        </dgm:presLayoutVars>
      </dgm:prSet>
      <dgm:spPr/>
    </dgm:pt>
    <dgm:pt modelId="{4B92E9EF-EE13-45BC-B2D0-51B150841102}" type="pres">
      <dgm:prSet presAssocID="{6D68B7B0-3E48-474A-86A5-0E8D44D3E5D0}" presName="sibTrans" presStyleCnt="0"/>
      <dgm:spPr/>
    </dgm:pt>
    <dgm:pt modelId="{09BFBC6F-7DE9-4569-9D74-7DCDABD88393}" type="pres">
      <dgm:prSet presAssocID="{D2FA6DB8-6B7F-4283-BE61-12ECBBA56A5A}" presName="compNode" presStyleCnt="0"/>
      <dgm:spPr/>
    </dgm:pt>
    <dgm:pt modelId="{613BB41B-6DD6-4951-A960-42450C09F91B}" type="pres">
      <dgm:prSet presAssocID="{D2FA6DB8-6B7F-4283-BE61-12ECBBA56A5A}" presName="iconBgRect" presStyleLbl="bgShp" presStyleIdx="2" presStyleCnt="3"/>
      <dgm:spPr>
        <a:prstGeom prst="round2DiagRect">
          <a:avLst>
            <a:gd name="adj1" fmla="val 29727"/>
            <a:gd name="adj2" fmla="val 0"/>
          </a:avLst>
        </a:prstGeom>
      </dgm:spPr>
    </dgm:pt>
    <dgm:pt modelId="{383DAF58-EE6E-4F61-9B4B-4B6F5F9C4E4C}" type="pres">
      <dgm:prSet presAssocID="{D2FA6DB8-6B7F-4283-BE61-12ECBBA56A5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E10101C0-C49B-4630-AB7B-3980B1ECAAD9}" type="pres">
      <dgm:prSet presAssocID="{D2FA6DB8-6B7F-4283-BE61-12ECBBA56A5A}" presName="spaceRect" presStyleCnt="0"/>
      <dgm:spPr/>
    </dgm:pt>
    <dgm:pt modelId="{38B379BF-640E-47E8-B8A9-2E25C898A031}" type="pres">
      <dgm:prSet presAssocID="{D2FA6DB8-6B7F-4283-BE61-12ECBBA56A5A}" presName="textRect" presStyleLbl="revTx" presStyleIdx="2" presStyleCnt="3">
        <dgm:presLayoutVars>
          <dgm:chMax val="1"/>
          <dgm:chPref val="1"/>
        </dgm:presLayoutVars>
      </dgm:prSet>
      <dgm:spPr/>
    </dgm:pt>
  </dgm:ptLst>
  <dgm:cxnLst>
    <dgm:cxn modelId="{3CBC630A-0CAC-44F4-99A0-C99D04AD2E04}" type="presOf" srcId="{7E2A7FC5-61E8-42AD-B217-B231D26AE045}" destId="{07AFA47D-C53C-4683-B16F-161D57B93DFF}" srcOrd="0" destOrd="0" presId="urn:microsoft.com/office/officeart/2018/5/layout/IconLeafLabelList"/>
    <dgm:cxn modelId="{7132AA18-79BF-417B-A965-32E531F43FCC}" srcId="{D43AEA64-65DB-46C8-B7BC-5FD75EEAB036}" destId="{7E2A7FC5-61E8-42AD-B217-B231D26AE045}" srcOrd="1" destOrd="0" parTransId="{873FE405-7D12-447B-B886-23C058E7BAE8}" sibTransId="{6D68B7B0-3E48-474A-86A5-0E8D44D3E5D0}"/>
    <dgm:cxn modelId="{F715628D-3921-43E2-A8D9-E0139360790F}" type="presOf" srcId="{D43AEA64-65DB-46C8-B7BC-5FD75EEAB036}" destId="{8CF108EA-AF71-4BE8-8340-7D264CCC9C2E}" srcOrd="0" destOrd="0" presId="urn:microsoft.com/office/officeart/2018/5/layout/IconLeafLabelList"/>
    <dgm:cxn modelId="{09E10EA2-1807-46AA-A933-BCA0706BCDED}" type="presOf" srcId="{40689323-C16A-49B0-A50E-7F1A9A936AFE}" destId="{7D88BC96-0657-4166-8F47-CD5B2962D040}" srcOrd="0" destOrd="0" presId="urn:microsoft.com/office/officeart/2018/5/layout/IconLeafLabelList"/>
    <dgm:cxn modelId="{0CDA93B6-E628-498B-9D21-958B76CDAC11}" srcId="{D43AEA64-65DB-46C8-B7BC-5FD75EEAB036}" destId="{D2FA6DB8-6B7F-4283-BE61-12ECBBA56A5A}" srcOrd="2" destOrd="0" parTransId="{C2FDF4AF-75A4-4103-B9DD-52FA42C62D5F}" sibTransId="{7BE62B95-401C-4F54-B0FF-5ED34F6E0D68}"/>
    <dgm:cxn modelId="{59D2A4BC-4FBB-4221-B15B-DF33242C5268}" type="presOf" srcId="{D2FA6DB8-6B7F-4283-BE61-12ECBBA56A5A}" destId="{38B379BF-640E-47E8-B8A9-2E25C898A031}" srcOrd="0" destOrd="0" presId="urn:microsoft.com/office/officeart/2018/5/layout/IconLeafLabelList"/>
    <dgm:cxn modelId="{E05A47BD-217D-42CA-81EF-833030E59CB0}" srcId="{D43AEA64-65DB-46C8-B7BC-5FD75EEAB036}" destId="{40689323-C16A-49B0-A50E-7F1A9A936AFE}" srcOrd="0" destOrd="0" parTransId="{DCBEEE4C-AE6F-4BC6-A959-D78DE1C2412A}" sibTransId="{A629389A-6D7C-4627-A10D-5BD07410A11C}"/>
    <dgm:cxn modelId="{CC7177E1-BBCE-4C00-A3C0-D3383E9145AE}" type="presParOf" srcId="{8CF108EA-AF71-4BE8-8340-7D264CCC9C2E}" destId="{B1B1860D-626F-4AFB-98FC-6E242E64D484}" srcOrd="0" destOrd="0" presId="urn:microsoft.com/office/officeart/2018/5/layout/IconLeafLabelList"/>
    <dgm:cxn modelId="{F46F71F0-0233-4291-B3F7-D311575A2F00}" type="presParOf" srcId="{B1B1860D-626F-4AFB-98FC-6E242E64D484}" destId="{1B864437-54BB-4C49-96A7-0E4971E66A42}" srcOrd="0" destOrd="0" presId="urn:microsoft.com/office/officeart/2018/5/layout/IconLeafLabelList"/>
    <dgm:cxn modelId="{B650C27D-DE17-43E4-9418-53555B2394CF}" type="presParOf" srcId="{B1B1860D-626F-4AFB-98FC-6E242E64D484}" destId="{DE74A715-F649-4E88-9ADE-F8F3BB7D0F23}" srcOrd="1" destOrd="0" presId="urn:microsoft.com/office/officeart/2018/5/layout/IconLeafLabelList"/>
    <dgm:cxn modelId="{AE4F227B-8B38-495C-987C-0750F998CA95}" type="presParOf" srcId="{B1B1860D-626F-4AFB-98FC-6E242E64D484}" destId="{7F553911-47D4-4A6D-9248-57E2EE2AFF6E}" srcOrd="2" destOrd="0" presId="urn:microsoft.com/office/officeart/2018/5/layout/IconLeafLabelList"/>
    <dgm:cxn modelId="{1232C2BA-1E86-47A1-B552-D6EEEE922974}" type="presParOf" srcId="{B1B1860D-626F-4AFB-98FC-6E242E64D484}" destId="{7D88BC96-0657-4166-8F47-CD5B2962D040}" srcOrd="3" destOrd="0" presId="urn:microsoft.com/office/officeart/2018/5/layout/IconLeafLabelList"/>
    <dgm:cxn modelId="{6E949B0A-7451-4E53-93F6-829031DEB7CE}" type="presParOf" srcId="{8CF108EA-AF71-4BE8-8340-7D264CCC9C2E}" destId="{A005B6EC-ED82-4D3A-8A1E-A3D763245A9F}" srcOrd="1" destOrd="0" presId="urn:microsoft.com/office/officeart/2018/5/layout/IconLeafLabelList"/>
    <dgm:cxn modelId="{99E85C21-2D4D-45A3-B4EF-B67BB6AD3897}" type="presParOf" srcId="{8CF108EA-AF71-4BE8-8340-7D264CCC9C2E}" destId="{0E26428F-9B33-4BAB-BF77-1CC720909D34}" srcOrd="2" destOrd="0" presId="urn:microsoft.com/office/officeart/2018/5/layout/IconLeafLabelList"/>
    <dgm:cxn modelId="{254042E3-8B57-4929-A4A3-DF242EC7710E}" type="presParOf" srcId="{0E26428F-9B33-4BAB-BF77-1CC720909D34}" destId="{2FDE7C5E-3DE0-464A-8DE7-9824B65BEC48}" srcOrd="0" destOrd="0" presId="urn:microsoft.com/office/officeart/2018/5/layout/IconLeafLabelList"/>
    <dgm:cxn modelId="{49633FB4-D908-40EF-ACB9-1E5F116BCEFA}" type="presParOf" srcId="{0E26428F-9B33-4BAB-BF77-1CC720909D34}" destId="{5D8E6607-6699-4398-8E39-9626AAB735C0}" srcOrd="1" destOrd="0" presId="urn:microsoft.com/office/officeart/2018/5/layout/IconLeafLabelList"/>
    <dgm:cxn modelId="{3A03EEAF-195E-4C7B-B065-6D3C00F51792}" type="presParOf" srcId="{0E26428F-9B33-4BAB-BF77-1CC720909D34}" destId="{626F5C84-4FE9-4BB0-9026-EC63C8B861C0}" srcOrd="2" destOrd="0" presId="urn:microsoft.com/office/officeart/2018/5/layout/IconLeafLabelList"/>
    <dgm:cxn modelId="{B921BBCD-7028-42A2-8F0E-206751E02B40}" type="presParOf" srcId="{0E26428F-9B33-4BAB-BF77-1CC720909D34}" destId="{07AFA47D-C53C-4683-B16F-161D57B93DFF}" srcOrd="3" destOrd="0" presId="urn:microsoft.com/office/officeart/2018/5/layout/IconLeafLabelList"/>
    <dgm:cxn modelId="{B31EF584-A0BF-4B02-8D3D-34013E19E30B}" type="presParOf" srcId="{8CF108EA-AF71-4BE8-8340-7D264CCC9C2E}" destId="{4B92E9EF-EE13-45BC-B2D0-51B150841102}" srcOrd="3" destOrd="0" presId="urn:microsoft.com/office/officeart/2018/5/layout/IconLeafLabelList"/>
    <dgm:cxn modelId="{87177141-746C-4543-9289-78CCF81DA59E}" type="presParOf" srcId="{8CF108EA-AF71-4BE8-8340-7D264CCC9C2E}" destId="{09BFBC6F-7DE9-4569-9D74-7DCDABD88393}" srcOrd="4" destOrd="0" presId="urn:microsoft.com/office/officeart/2018/5/layout/IconLeafLabelList"/>
    <dgm:cxn modelId="{56AC4E6D-362A-4267-936A-A812180524E1}" type="presParOf" srcId="{09BFBC6F-7DE9-4569-9D74-7DCDABD88393}" destId="{613BB41B-6DD6-4951-A960-42450C09F91B}" srcOrd="0" destOrd="0" presId="urn:microsoft.com/office/officeart/2018/5/layout/IconLeafLabelList"/>
    <dgm:cxn modelId="{986ABDBD-0F9D-42FA-B4FE-AE3846CAC722}" type="presParOf" srcId="{09BFBC6F-7DE9-4569-9D74-7DCDABD88393}" destId="{383DAF58-EE6E-4F61-9B4B-4B6F5F9C4E4C}" srcOrd="1" destOrd="0" presId="urn:microsoft.com/office/officeart/2018/5/layout/IconLeafLabelList"/>
    <dgm:cxn modelId="{98AEBBA8-26D9-4B12-92E3-CC82D990C740}" type="presParOf" srcId="{09BFBC6F-7DE9-4569-9D74-7DCDABD88393}" destId="{E10101C0-C49B-4630-AB7B-3980B1ECAAD9}" srcOrd="2" destOrd="0" presId="urn:microsoft.com/office/officeart/2018/5/layout/IconLeafLabelList"/>
    <dgm:cxn modelId="{57B7B560-A5F2-47C6-8946-E388AEAA0691}" type="presParOf" srcId="{09BFBC6F-7DE9-4569-9D74-7DCDABD88393}" destId="{38B379BF-640E-47E8-B8A9-2E25C898A03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9420D-CB3B-4E75-A905-0E7B2CE2152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A1CA737E-79FA-4074-8369-631A8DA52D9E}">
      <dgm:prSet/>
      <dgm:spPr/>
      <dgm:t>
        <a:bodyPr/>
        <a:lstStyle/>
        <a:p>
          <a:r>
            <a:rPr lang="en-GB" b="0" i="0"/>
            <a:t>Events with external audiences</a:t>
          </a:r>
          <a:endParaRPr lang="en-US"/>
        </a:p>
      </dgm:t>
    </dgm:pt>
    <dgm:pt modelId="{7921CE6B-0D78-4890-95AC-9D223B0620DB}" type="parTrans" cxnId="{A3D570A4-89A0-4F4B-9598-9761024EAA52}">
      <dgm:prSet/>
      <dgm:spPr/>
      <dgm:t>
        <a:bodyPr/>
        <a:lstStyle/>
        <a:p>
          <a:endParaRPr lang="en-US"/>
        </a:p>
      </dgm:t>
    </dgm:pt>
    <dgm:pt modelId="{AB58D2CA-2E1C-457D-84C9-50A8E225EA75}" type="sibTrans" cxnId="{A3D570A4-89A0-4F4B-9598-9761024EAA52}">
      <dgm:prSet/>
      <dgm:spPr/>
      <dgm:t>
        <a:bodyPr/>
        <a:lstStyle/>
        <a:p>
          <a:endParaRPr lang="en-US"/>
        </a:p>
      </dgm:t>
    </dgm:pt>
    <dgm:pt modelId="{D8E51395-A33D-4035-BE51-50E28584939F}">
      <dgm:prSet/>
      <dgm:spPr/>
      <dgm:t>
        <a:bodyPr/>
        <a:lstStyle/>
        <a:p>
          <a:r>
            <a:rPr lang="en-GB"/>
            <a:t>Secondments/placements</a:t>
          </a:r>
          <a:endParaRPr lang="en-US"/>
        </a:p>
      </dgm:t>
    </dgm:pt>
    <dgm:pt modelId="{E4F0C215-78DA-40B3-A3EE-1CFA4FBD1330}" type="parTrans" cxnId="{A2AD378E-932B-4029-BB72-C3FD3729761B}">
      <dgm:prSet/>
      <dgm:spPr/>
      <dgm:t>
        <a:bodyPr/>
        <a:lstStyle/>
        <a:p>
          <a:endParaRPr lang="en-US"/>
        </a:p>
      </dgm:t>
    </dgm:pt>
    <dgm:pt modelId="{6F0EF172-E097-4DB7-B398-7EC04596BD28}" type="sibTrans" cxnId="{A2AD378E-932B-4029-BB72-C3FD3729761B}">
      <dgm:prSet/>
      <dgm:spPr/>
      <dgm:t>
        <a:bodyPr/>
        <a:lstStyle/>
        <a:p>
          <a:endParaRPr lang="en-US"/>
        </a:p>
      </dgm:t>
    </dgm:pt>
    <dgm:pt modelId="{1BB86F48-0E6C-4B77-94E9-39F9FC2EEBE3}">
      <dgm:prSet/>
      <dgm:spPr/>
      <dgm:t>
        <a:bodyPr/>
        <a:lstStyle/>
        <a:p>
          <a:r>
            <a:rPr lang="en-GB" b="0" i="0"/>
            <a:t>Collaborative projects</a:t>
          </a:r>
          <a:endParaRPr lang="en-US"/>
        </a:p>
      </dgm:t>
    </dgm:pt>
    <dgm:pt modelId="{F5C1453B-05E5-4E98-A60E-1E221A474E8A}" type="parTrans" cxnId="{92E58E07-9B10-45D5-A003-0CBEA64C8A0A}">
      <dgm:prSet/>
      <dgm:spPr/>
      <dgm:t>
        <a:bodyPr/>
        <a:lstStyle/>
        <a:p>
          <a:endParaRPr lang="en-US"/>
        </a:p>
      </dgm:t>
    </dgm:pt>
    <dgm:pt modelId="{654845F9-B61C-4A78-BC87-E52E9537267A}" type="sibTrans" cxnId="{92E58E07-9B10-45D5-A003-0CBEA64C8A0A}">
      <dgm:prSet/>
      <dgm:spPr/>
      <dgm:t>
        <a:bodyPr/>
        <a:lstStyle/>
        <a:p>
          <a:endParaRPr lang="en-US"/>
        </a:p>
      </dgm:t>
    </dgm:pt>
    <dgm:pt modelId="{1091B5A4-E494-4BFC-9BA1-42C12E0F05B6}">
      <dgm:prSet/>
      <dgm:spPr/>
      <dgm:t>
        <a:bodyPr/>
        <a:lstStyle/>
        <a:p>
          <a:r>
            <a:rPr lang="en-GB" b="0" i="0"/>
            <a:t>Consultancy </a:t>
          </a:r>
          <a:endParaRPr lang="en-US"/>
        </a:p>
      </dgm:t>
    </dgm:pt>
    <dgm:pt modelId="{54426D97-6729-485F-8497-B9C95C9D36DC}" type="parTrans" cxnId="{99542B94-02C2-41F8-9950-CD9211EA3BC5}">
      <dgm:prSet/>
      <dgm:spPr/>
      <dgm:t>
        <a:bodyPr/>
        <a:lstStyle/>
        <a:p>
          <a:endParaRPr lang="en-US"/>
        </a:p>
      </dgm:t>
    </dgm:pt>
    <dgm:pt modelId="{A45D5C3B-2B47-4BA4-95B6-DF9D1C67B41F}" type="sibTrans" cxnId="{99542B94-02C2-41F8-9950-CD9211EA3BC5}">
      <dgm:prSet/>
      <dgm:spPr/>
      <dgm:t>
        <a:bodyPr/>
        <a:lstStyle/>
        <a:p>
          <a:endParaRPr lang="en-US"/>
        </a:p>
      </dgm:t>
    </dgm:pt>
    <dgm:pt modelId="{E9AD1166-B3AE-4D96-8ABE-D6257796EF49}">
      <dgm:prSet/>
      <dgm:spPr/>
      <dgm:t>
        <a:bodyPr/>
        <a:lstStyle/>
        <a:p>
          <a:r>
            <a:rPr lang="en-GB" b="0" i="0"/>
            <a:t>Training and continuing professional development (CPD)</a:t>
          </a:r>
          <a:endParaRPr lang="en-US"/>
        </a:p>
      </dgm:t>
    </dgm:pt>
    <dgm:pt modelId="{E9A48088-C4D9-4B74-B0E2-C1D616FB87DC}" type="parTrans" cxnId="{4BD7BD4D-60BF-4C09-B8F6-9B737CDEAC90}">
      <dgm:prSet/>
      <dgm:spPr/>
      <dgm:t>
        <a:bodyPr/>
        <a:lstStyle/>
        <a:p>
          <a:endParaRPr lang="en-US"/>
        </a:p>
      </dgm:t>
    </dgm:pt>
    <dgm:pt modelId="{6E7280F9-F2A9-4D86-A910-7E3E048FF236}" type="sibTrans" cxnId="{4BD7BD4D-60BF-4C09-B8F6-9B737CDEAC90}">
      <dgm:prSet/>
      <dgm:spPr/>
      <dgm:t>
        <a:bodyPr/>
        <a:lstStyle/>
        <a:p>
          <a:endParaRPr lang="en-US"/>
        </a:p>
      </dgm:t>
    </dgm:pt>
    <dgm:pt modelId="{C33C0F74-D865-49C6-A207-7590EDB33E2A}">
      <dgm:prSet/>
      <dgm:spPr/>
      <dgm:t>
        <a:bodyPr/>
        <a:lstStyle/>
        <a:p>
          <a:r>
            <a:rPr lang="en-GB" b="0" i="0"/>
            <a:t>Licensing technologies, tools or training material </a:t>
          </a:r>
          <a:endParaRPr lang="en-US"/>
        </a:p>
      </dgm:t>
    </dgm:pt>
    <dgm:pt modelId="{6545AAB9-2291-436F-901A-999E795068A3}" type="parTrans" cxnId="{57B5645F-BD4F-4B0F-87EE-711595A5D570}">
      <dgm:prSet/>
      <dgm:spPr/>
      <dgm:t>
        <a:bodyPr/>
        <a:lstStyle/>
        <a:p>
          <a:endParaRPr lang="en-US"/>
        </a:p>
      </dgm:t>
    </dgm:pt>
    <dgm:pt modelId="{E9E7B6D9-FC79-4A96-A371-A2E84689F443}" type="sibTrans" cxnId="{57B5645F-BD4F-4B0F-87EE-711595A5D570}">
      <dgm:prSet/>
      <dgm:spPr/>
      <dgm:t>
        <a:bodyPr/>
        <a:lstStyle/>
        <a:p>
          <a:endParaRPr lang="en-US"/>
        </a:p>
      </dgm:t>
    </dgm:pt>
    <dgm:pt modelId="{344F0669-8A16-4BAD-8903-BD97427EB501}">
      <dgm:prSet/>
      <dgm:spPr/>
      <dgm:t>
        <a:bodyPr/>
        <a:lstStyle/>
        <a:p>
          <a:r>
            <a:rPr lang="en-GB" b="0" i="0"/>
            <a:t>Briefing, lay summary, blog, magazine article</a:t>
          </a:r>
          <a:endParaRPr lang="en-US"/>
        </a:p>
      </dgm:t>
    </dgm:pt>
    <dgm:pt modelId="{518CAADC-93B3-4A71-B2FF-02D2CB59F4E7}" type="parTrans" cxnId="{9157AC09-6550-45F7-AE00-46479ED3DF1C}">
      <dgm:prSet/>
      <dgm:spPr/>
      <dgm:t>
        <a:bodyPr/>
        <a:lstStyle/>
        <a:p>
          <a:endParaRPr lang="en-US"/>
        </a:p>
      </dgm:t>
    </dgm:pt>
    <dgm:pt modelId="{B4C7125F-6EF8-4261-BF40-1B3ACD04D530}" type="sibTrans" cxnId="{9157AC09-6550-45F7-AE00-46479ED3DF1C}">
      <dgm:prSet/>
      <dgm:spPr/>
      <dgm:t>
        <a:bodyPr/>
        <a:lstStyle/>
        <a:p>
          <a:endParaRPr lang="en-US"/>
        </a:p>
      </dgm:t>
    </dgm:pt>
    <dgm:pt modelId="{366B5498-D3C7-4407-B71A-3C780F4CC253}" type="pres">
      <dgm:prSet presAssocID="{BEB9420D-CB3B-4E75-A905-0E7B2CE21520}" presName="diagram" presStyleCnt="0">
        <dgm:presLayoutVars>
          <dgm:dir/>
          <dgm:resizeHandles val="exact"/>
        </dgm:presLayoutVars>
      </dgm:prSet>
      <dgm:spPr/>
    </dgm:pt>
    <dgm:pt modelId="{5AE32DD4-4C75-4F93-8AEF-FBFCD2CEA5AB}" type="pres">
      <dgm:prSet presAssocID="{A1CA737E-79FA-4074-8369-631A8DA52D9E}" presName="node" presStyleLbl="node1" presStyleIdx="0" presStyleCnt="7">
        <dgm:presLayoutVars>
          <dgm:bulletEnabled val="1"/>
        </dgm:presLayoutVars>
      </dgm:prSet>
      <dgm:spPr/>
    </dgm:pt>
    <dgm:pt modelId="{1E6CD73D-4D65-4A97-B932-76A5BB752436}" type="pres">
      <dgm:prSet presAssocID="{AB58D2CA-2E1C-457D-84C9-50A8E225EA75}" presName="sibTrans" presStyleCnt="0"/>
      <dgm:spPr/>
    </dgm:pt>
    <dgm:pt modelId="{E74D0738-35CF-4203-A12E-1AA79F2A81B6}" type="pres">
      <dgm:prSet presAssocID="{D8E51395-A33D-4035-BE51-50E28584939F}" presName="node" presStyleLbl="node1" presStyleIdx="1" presStyleCnt="7">
        <dgm:presLayoutVars>
          <dgm:bulletEnabled val="1"/>
        </dgm:presLayoutVars>
      </dgm:prSet>
      <dgm:spPr/>
    </dgm:pt>
    <dgm:pt modelId="{FF5C523C-20C8-49AF-86E1-00791E3F481D}" type="pres">
      <dgm:prSet presAssocID="{6F0EF172-E097-4DB7-B398-7EC04596BD28}" presName="sibTrans" presStyleCnt="0"/>
      <dgm:spPr/>
    </dgm:pt>
    <dgm:pt modelId="{E0CA9588-01C4-478D-9165-7F45C2BBDD83}" type="pres">
      <dgm:prSet presAssocID="{1BB86F48-0E6C-4B77-94E9-39F9FC2EEBE3}" presName="node" presStyleLbl="node1" presStyleIdx="2" presStyleCnt="7">
        <dgm:presLayoutVars>
          <dgm:bulletEnabled val="1"/>
        </dgm:presLayoutVars>
      </dgm:prSet>
      <dgm:spPr/>
    </dgm:pt>
    <dgm:pt modelId="{83362B10-8530-40B8-96AB-14D67FFE3763}" type="pres">
      <dgm:prSet presAssocID="{654845F9-B61C-4A78-BC87-E52E9537267A}" presName="sibTrans" presStyleCnt="0"/>
      <dgm:spPr/>
    </dgm:pt>
    <dgm:pt modelId="{F9563A45-D0F1-4887-8476-FAEF9FAFE4F5}" type="pres">
      <dgm:prSet presAssocID="{1091B5A4-E494-4BFC-9BA1-42C12E0F05B6}" presName="node" presStyleLbl="node1" presStyleIdx="3" presStyleCnt="7">
        <dgm:presLayoutVars>
          <dgm:bulletEnabled val="1"/>
        </dgm:presLayoutVars>
      </dgm:prSet>
      <dgm:spPr/>
    </dgm:pt>
    <dgm:pt modelId="{C7E61C28-FF72-48EB-9C8E-69464C33BFBE}" type="pres">
      <dgm:prSet presAssocID="{A45D5C3B-2B47-4BA4-95B6-DF9D1C67B41F}" presName="sibTrans" presStyleCnt="0"/>
      <dgm:spPr/>
    </dgm:pt>
    <dgm:pt modelId="{D0004301-6FDE-4F34-B0D8-BD0650EAA9B3}" type="pres">
      <dgm:prSet presAssocID="{E9AD1166-B3AE-4D96-8ABE-D6257796EF49}" presName="node" presStyleLbl="node1" presStyleIdx="4" presStyleCnt="7">
        <dgm:presLayoutVars>
          <dgm:bulletEnabled val="1"/>
        </dgm:presLayoutVars>
      </dgm:prSet>
      <dgm:spPr/>
    </dgm:pt>
    <dgm:pt modelId="{4670DD0E-39A4-4425-993C-B5B5718082F1}" type="pres">
      <dgm:prSet presAssocID="{6E7280F9-F2A9-4D86-A910-7E3E048FF236}" presName="sibTrans" presStyleCnt="0"/>
      <dgm:spPr/>
    </dgm:pt>
    <dgm:pt modelId="{B127C645-1564-42C6-8981-B580EEE65968}" type="pres">
      <dgm:prSet presAssocID="{C33C0F74-D865-49C6-A207-7590EDB33E2A}" presName="node" presStyleLbl="node1" presStyleIdx="5" presStyleCnt="7">
        <dgm:presLayoutVars>
          <dgm:bulletEnabled val="1"/>
        </dgm:presLayoutVars>
      </dgm:prSet>
      <dgm:spPr/>
    </dgm:pt>
    <dgm:pt modelId="{BA90423A-68B9-4C5C-8E8B-40B71D4738BC}" type="pres">
      <dgm:prSet presAssocID="{E9E7B6D9-FC79-4A96-A371-A2E84689F443}" presName="sibTrans" presStyleCnt="0"/>
      <dgm:spPr/>
    </dgm:pt>
    <dgm:pt modelId="{7573EE5D-6BB2-4061-80A3-97A1BBDD5BF8}" type="pres">
      <dgm:prSet presAssocID="{344F0669-8A16-4BAD-8903-BD97427EB501}" presName="node" presStyleLbl="node1" presStyleIdx="6" presStyleCnt="7">
        <dgm:presLayoutVars>
          <dgm:bulletEnabled val="1"/>
        </dgm:presLayoutVars>
      </dgm:prSet>
      <dgm:spPr/>
    </dgm:pt>
  </dgm:ptLst>
  <dgm:cxnLst>
    <dgm:cxn modelId="{92E58E07-9B10-45D5-A003-0CBEA64C8A0A}" srcId="{BEB9420D-CB3B-4E75-A905-0E7B2CE21520}" destId="{1BB86F48-0E6C-4B77-94E9-39F9FC2EEBE3}" srcOrd="2" destOrd="0" parTransId="{F5C1453B-05E5-4E98-A60E-1E221A474E8A}" sibTransId="{654845F9-B61C-4A78-BC87-E52E9537267A}"/>
    <dgm:cxn modelId="{9157AC09-6550-45F7-AE00-46479ED3DF1C}" srcId="{BEB9420D-CB3B-4E75-A905-0E7B2CE21520}" destId="{344F0669-8A16-4BAD-8903-BD97427EB501}" srcOrd="6" destOrd="0" parTransId="{518CAADC-93B3-4A71-B2FF-02D2CB59F4E7}" sibTransId="{B4C7125F-6EF8-4261-BF40-1B3ACD04D530}"/>
    <dgm:cxn modelId="{57B5645F-BD4F-4B0F-87EE-711595A5D570}" srcId="{BEB9420D-CB3B-4E75-A905-0E7B2CE21520}" destId="{C33C0F74-D865-49C6-A207-7590EDB33E2A}" srcOrd="5" destOrd="0" parTransId="{6545AAB9-2291-436F-901A-999E795068A3}" sibTransId="{E9E7B6D9-FC79-4A96-A371-A2E84689F443}"/>
    <dgm:cxn modelId="{5C7ED46A-66FC-47F0-B0BF-80F189116E9F}" type="presOf" srcId="{344F0669-8A16-4BAD-8903-BD97427EB501}" destId="{7573EE5D-6BB2-4061-80A3-97A1BBDD5BF8}" srcOrd="0" destOrd="0" presId="urn:microsoft.com/office/officeart/2005/8/layout/default"/>
    <dgm:cxn modelId="{87CB764C-3765-41F0-B5D0-D8B8B4E26837}" type="presOf" srcId="{C33C0F74-D865-49C6-A207-7590EDB33E2A}" destId="{B127C645-1564-42C6-8981-B580EEE65968}" srcOrd="0" destOrd="0" presId="urn:microsoft.com/office/officeart/2005/8/layout/default"/>
    <dgm:cxn modelId="{4BD7BD4D-60BF-4C09-B8F6-9B737CDEAC90}" srcId="{BEB9420D-CB3B-4E75-A905-0E7B2CE21520}" destId="{E9AD1166-B3AE-4D96-8ABE-D6257796EF49}" srcOrd="4" destOrd="0" parTransId="{E9A48088-C4D9-4B74-B0E2-C1D616FB87DC}" sibTransId="{6E7280F9-F2A9-4D86-A910-7E3E048FF236}"/>
    <dgm:cxn modelId="{F667264E-C035-40C4-91F0-43471943770D}" type="presOf" srcId="{E9AD1166-B3AE-4D96-8ABE-D6257796EF49}" destId="{D0004301-6FDE-4F34-B0D8-BD0650EAA9B3}" srcOrd="0" destOrd="0" presId="urn:microsoft.com/office/officeart/2005/8/layout/default"/>
    <dgm:cxn modelId="{FB6E4E70-7217-44B6-A36B-C9B8B2C6E030}" type="presOf" srcId="{1BB86F48-0E6C-4B77-94E9-39F9FC2EEBE3}" destId="{E0CA9588-01C4-478D-9165-7F45C2BBDD83}" srcOrd="0" destOrd="0" presId="urn:microsoft.com/office/officeart/2005/8/layout/default"/>
    <dgm:cxn modelId="{C9438A70-5CAB-49BF-9FB7-379C42B4F1A3}" type="presOf" srcId="{A1CA737E-79FA-4074-8369-631A8DA52D9E}" destId="{5AE32DD4-4C75-4F93-8AEF-FBFCD2CEA5AB}" srcOrd="0" destOrd="0" presId="urn:microsoft.com/office/officeart/2005/8/layout/default"/>
    <dgm:cxn modelId="{ADA27184-9362-49E1-BCD4-4F925EFC057C}" type="presOf" srcId="{1091B5A4-E494-4BFC-9BA1-42C12E0F05B6}" destId="{F9563A45-D0F1-4887-8476-FAEF9FAFE4F5}" srcOrd="0" destOrd="0" presId="urn:microsoft.com/office/officeart/2005/8/layout/default"/>
    <dgm:cxn modelId="{A2AD378E-932B-4029-BB72-C3FD3729761B}" srcId="{BEB9420D-CB3B-4E75-A905-0E7B2CE21520}" destId="{D8E51395-A33D-4035-BE51-50E28584939F}" srcOrd="1" destOrd="0" parTransId="{E4F0C215-78DA-40B3-A3EE-1CFA4FBD1330}" sibTransId="{6F0EF172-E097-4DB7-B398-7EC04596BD28}"/>
    <dgm:cxn modelId="{99542B94-02C2-41F8-9950-CD9211EA3BC5}" srcId="{BEB9420D-CB3B-4E75-A905-0E7B2CE21520}" destId="{1091B5A4-E494-4BFC-9BA1-42C12E0F05B6}" srcOrd="3" destOrd="0" parTransId="{54426D97-6729-485F-8497-B9C95C9D36DC}" sibTransId="{A45D5C3B-2B47-4BA4-95B6-DF9D1C67B41F}"/>
    <dgm:cxn modelId="{A3D570A4-89A0-4F4B-9598-9761024EAA52}" srcId="{BEB9420D-CB3B-4E75-A905-0E7B2CE21520}" destId="{A1CA737E-79FA-4074-8369-631A8DA52D9E}" srcOrd="0" destOrd="0" parTransId="{7921CE6B-0D78-4890-95AC-9D223B0620DB}" sibTransId="{AB58D2CA-2E1C-457D-84C9-50A8E225EA75}"/>
    <dgm:cxn modelId="{B2FB9EB8-0B80-4418-848F-C0483CE6D09C}" type="presOf" srcId="{D8E51395-A33D-4035-BE51-50E28584939F}" destId="{E74D0738-35CF-4203-A12E-1AA79F2A81B6}" srcOrd="0" destOrd="0" presId="urn:microsoft.com/office/officeart/2005/8/layout/default"/>
    <dgm:cxn modelId="{7F4DC3E0-F115-41A9-8640-AFDD1C52709F}" type="presOf" srcId="{BEB9420D-CB3B-4E75-A905-0E7B2CE21520}" destId="{366B5498-D3C7-4407-B71A-3C780F4CC253}" srcOrd="0" destOrd="0" presId="urn:microsoft.com/office/officeart/2005/8/layout/default"/>
    <dgm:cxn modelId="{CAE5796B-2801-4EAA-91E4-8023D08B7432}" type="presParOf" srcId="{366B5498-D3C7-4407-B71A-3C780F4CC253}" destId="{5AE32DD4-4C75-4F93-8AEF-FBFCD2CEA5AB}" srcOrd="0" destOrd="0" presId="urn:microsoft.com/office/officeart/2005/8/layout/default"/>
    <dgm:cxn modelId="{6917E2D5-3A21-4CA2-BD29-C53F52503415}" type="presParOf" srcId="{366B5498-D3C7-4407-B71A-3C780F4CC253}" destId="{1E6CD73D-4D65-4A97-B932-76A5BB752436}" srcOrd="1" destOrd="0" presId="urn:microsoft.com/office/officeart/2005/8/layout/default"/>
    <dgm:cxn modelId="{4CCBF450-7AF4-4EAD-86BF-2DC51BAC6D90}" type="presParOf" srcId="{366B5498-D3C7-4407-B71A-3C780F4CC253}" destId="{E74D0738-35CF-4203-A12E-1AA79F2A81B6}" srcOrd="2" destOrd="0" presId="urn:microsoft.com/office/officeart/2005/8/layout/default"/>
    <dgm:cxn modelId="{B8B87A7B-FA9D-46B5-BD4A-23F54F7644F6}" type="presParOf" srcId="{366B5498-D3C7-4407-B71A-3C780F4CC253}" destId="{FF5C523C-20C8-49AF-86E1-00791E3F481D}" srcOrd="3" destOrd="0" presId="urn:microsoft.com/office/officeart/2005/8/layout/default"/>
    <dgm:cxn modelId="{29F1E5B5-E312-46FC-9C1D-CF73B0EB0AB5}" type="presParOf" srcId="{366B5498-D3C7-4407-B71A-3C780F4CC253}" destId="{E0CA9588-01C4-478D-9165-7F45C2BBDD83}" srcOrd="4" destOrd="0" presId="urn:microsoft.com/office/officeart/2005/8/layout/default"/>
    <dgm:cxn modelId="{582304BF-6E12-4576-906D-3D4051711945}" type="presParOf" srcId="{366B5498-D3C7-4407-B71A-3C780F4CC253}" destId="{83362B10-8530-40B8-96AB-14D67FFE3763}" srcOrd="5" destOrd="0" presId="urn:microsoft.com/office/officeart/2005/8/layout/default"/>
    <dgm:cxn modelId="{AE40F6C8-8EE7-4BFC-8110-B9776BE65CD7}" type="presParOf" srcId="{366B5498-D3C7-4407-B71A-3C780F4CC253}" destId="{F9563A45-D0F1-4887-8476-FAEF9FAFE4F5}" srcOrd="6" destOrd="0" presId="urn:microsoft.com/office/officeart/2005/8/layout/default"/>
    <dgm:cxn modelId="{E9C5492D-E0D6-42DB-9779-78B2ECFD59E4}" type="presParOf" srcId="{366B5498-D3C7-4407-B71A-3C780F4CC253}" destId="{C7E61C28-FF72-48EB-9C8E-69464C33BFBE}" srcOrd="7" destOrd="0" presId="urn:microsoft.com/office/officeart/2005/8/layout/default"/>
    <dgm:cxn modelId="{FA35770D-FA0F-4585-93C2-9DA29D246922}" type="presParOf" srcId="{366B5498-D3C7-4407-B71A-3C780F4CC253}" destId="{D0004301-6FDE-4F34-B0D8-BD0650EAA9B3}" srcOrd="8" destOrd="0" presId="urn:microsoft.com/office/officeart/2005/8/layout/default"/>
    <dgm:cxn modelId="{38EF937B-9143-4793-92D9-C8E16456AB45}" type="presParOf" srcId="{366B5498-D3C7-4407-B71A-3C780F4CC253}" destId="{4670DD0E-39A4-4425-993C-B5B5718082F1}" srcOrd="9" destOrd="0" presId="urn:microsoft.com/office/officeart/2005/8/layout/default"/>
    <dgm:cxn modelId="{EF87E9E2-AAF9-4227-B86E-1FBE31A163D6}" type="presParOf" srcId="{366B5498-D3C7-4407-B71A-3C780F4CC253}" destId="{B127C645-1564-42C6-8981-B580EEE65968}" srcOrd="10" destOrd="0" presId="urn:microsoft.com/office/officeart/2005/8/layout/default"/>
    <dgm:cxn modelId="{DF7F3C7F-F055-47A0-B190-C86A14227C32}" type="presParOf" srcId="{366B5498-D3C7-4407-B71A-3C780F4CC253}" destId="{BA90423A-68B9-4C5C-8E8B-40B71D4738BC}" srcOrd="11" destOrd="0" presId="urn:microsoft.com/office/officeart/2005/8/layout/default"/>
    <dgm:cxn modelId="{EEA577EF-10DE-4D0E-8EA0-D62B0E0E05B2}" type="presParOf" srcId="{366B5498-D3C7-4407-B71A-3C780F4CC253}" destId="{7573EE5D-6BB2-4061-80A3-97A1BBDD5BF8}"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E4A952-1EC9-4B0E-B1B9-259876A58B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3F6F40E-C1AE-4DFC-B018-3214A76FA365}">
      <dgm:prSet/>
      <dgm:spPr/>
      <dgm:t>
        <a:bodyPr/>
        <a:lstStyle/>
        <a:p>
          <a:r>
            <a:rPr lang="en-GB" dirty="0"/>
            <a:t>Understanding &amp; awareness</a:t>
          </a:r>
          <a:endParaRPr lang="en-US" dirty="0"/>
        </a:p>
      </dgm:t>
    </dgm:pt>
    <dgm:pt modelId="{BDEA67AD-9768-4CBD-8AFA-16B9F9EFDB27}" type="parTrans" cxnId="{A1821E04-90EC-48AB-92BA-F488187A938A}">
      <dgm:prSet/>
      <dgm:spPr/>
      <dgm:t>
        <a:bodyPr/>
        <a:lstStyle/>
        <a:p>
          <a:endParaRPr lang="en-US"/>
        </a:p>
      </dgm:t>
    </dgm:pt>
    <dgm:pt modelId="{2441C314-E202-4EF1-A136-2ED9AAF47CE9}" type="sibTrans" cxnId="{A1821E04-90EC-48AB-92BA-F488187A938A}">
      <dgm:prSet/>
      <dgm:spPr/>
      <dgm:t>
        <a:bodyPr/>
        <a:lstStyle/>
        <a:p>
          <a:endParaRPr lang="en-US"/>
        </a:p>
      </dgm:t>
    </dgm:pt>
    <dgm:pt modelId="{3EADAB27-F321-4489-804E-E402B3582957}">
      <dgm:prSet/>
      <dgm:spPr/>
      <dgm:t>
        <a:bodyPr/>
        <a:lstStyle/>
        <a:p>
          <a:r>
            <a:rPr lang="en-GB"/>
            <a:t>Attitudinal</a:t>
          </a:r>
          <a:endParaRPr lang="en-US"/>
        </a:p>
      </dgm:t>
    </dgm:pt>
    <dgm:pt modelId="{914E72C0-F9A4-4987-A86B-CF3610309A33}" type="parTrans" cxnId="{CC6048EF-EBE7-4994-88B1-296D6523320A}">
      <dgm:prSet/>
      <dgm:spPr/>
      <dgm:t>
        <a:bodyPr/>
        <a:lstStyle/>
        <a:p>
          <a:endParaRPr lang="en-US"/>
        </a:p>
      </dgm:t>
    </dgm:pt>
    <dgm:pt modelId="{F4DF8306-35E9-4558-B7DD-DF50EEFBEA98}" type="sibTrans" cxnId="{CC6048EF-EBE7-4994-88B1-296D6523320A}">
      <dgm:prSet/>
      <dgm:spPr/>
      <dgm:t>
        <a:bodyPr/>
        <a:lstStyle/>
        <a:p>
          <a:endParaRPr lang="en-US"/>
        </a:p>
      </dgm:t>
    </dgm:pt>
    <dgm:pt modelId="{B51BB79C-0186-4F9E-B9E0-2BCBDBD92008}">
      <dgm:prSet/>
      <dgm:spPr/>
      <dgm:t>
        <a:bodyPr/>
        <a:lstStyle/>
        <a:p>
          <a:r>
            <a:rPr lang="en-GB" dirty="0"/>
            <a:t>Economic</a:t>
          </a:r>
          <a:endParaRPr lang="en-US" dirty="0"/>
        </a:p>
      </dgm:t>
    </dgm:pt>
    <dgm:pt modelId="{C48BB9B0-57EF-44E2-A3A9-65B718EB17BF}" type="parTrans" cxnId="{7F8494B7-E638-4795-B7D0-96ED8C068F81}">
      <dgm:prSet/>
      <dgm:spPr/>
      <dgm:t>
        <a:bodyPr/>
        <a:lstStyle/>
        <a:p>
          <a:endParaRPr lang="en-US"/>
        </a:p>
      </dgm:t>
    </dgm:pt>
    <dgm:pt modelId="{FA96F085-CEC1-403A-8C2D-2CACFB4FF544}" type="sibTrans" cxnId="{7F8494B7-E638-4795-B7D0-96ED8C068F81}">
      <dgm:prSet/>
      <dgm:spPr/>
      <dgm:t>
        <a:bodyPr/>
        <a:lstStyle/>
        <a:p>
          <a:endParaRPr lang="en-US"/>
        </a:p>
      </dgm:t>
    </dgm:pt>
    <dgm:pt modelId="{B65B3292-5F77-494D-B148-ECB98CBC04F4}">
      <dgm:prSet/>
      <dgm:spPr/>
      <dgm:t>
        <a:bodyPr/>
        <a:lstStyle/>
        <a:p>
          <a:r>
            <a:rPr lang="en-GB"/>
            <a:t>Environmental</a:t>
          </a:r>
          <a:endParaRPr lang="en-US"/>
        </a:p>
      </dgm:t>
    </dgm:pt>
    <dgm:pt modelId="{D4251778-7E3A-4F28-B163-841F1EB80DB9}" type="parTrans" cxnId="{29C3E57E-ACA5-4321-AECF-A3F45334CAD3}">
      <dgm:prSet/>
      <dgm:spPr/>
      <dgm:t>
        <a:bodyPr/>
        <a:lstStyle/>
        <a:p>
          <a:endParaRPr lang="en-US"/>
        </a:p>
      </dgm:t>
    </dgm:pt>
    <dgm:pt modelId="{2629BDFC-1D77-427C-AD49-55626F31A90F}" type="sibTrans" cxnId="{29C3E57E-ACA5-4321-AECF-A3F45334CAD3}">
      <dgm:prSet/>
      <dgm:spPr/>
      <dgm:t>
        <a:bodyPr/>
        <a:lstStyle/>
        <a:p>
          <a:endParaRPr lang="en-US"/>
        </a:p>
      </dgm:t>
    </dgm:pt>
    <dgm:pt modelId="{5C664260-DE2B-45D8-89BA-D73039B4B959}">
      <dgm:prSet/>
      <dgm:spPr/>
      <dgm:t>
        <a:bodyPr/>
        <a:lstStyle/>
        <a:p>
          <a:r>
            <a:rPr lang="en-GB"/>
            <a:t>Cultural</a:t>
          </a:r>
          <a:endParaRPr lang="en-US"/>
        </a:p>
      </dgm:t>
    </dgm:pt>
    <dgm:pt modelId="{CE6D646F-E501-45D7-9E80-FFB7AC73A13C}" type="parTrans" cxnId="{CC61D912-920E-462A-A3F8-0D7ABAD4C84D}">
      <dgm:prSet/>
      <dgm:spPr/>
      <dgm:t>
        <a:bodyPr/>
        <a:lstStyle/>
        <a:p>
          <a:endParaRPr lang="en-US"/>
        </a:p>
      </dgm:t>
    </dgm:pt>
    <dgm:pt modelId="{BBEB43BA-12C9-4B25-9154-C00124F8A1F2}" type="sibTrans" cxnId="{CC61D912-920E-462A-A3F8-0D7ABAD4C84D}">
      <dgm:prSet/>
      <dgm:spPr/>
      <dgm:t>
        <a:bodyPr/>
        <a:lstStyle/>
        <a:p>
          <a:endParaRPr lang="en-US"/>
        </a:p>
      </dgm:t>
    </dgm:pt>
    <dgm:pt modelId="{2180411B-3BC0-4D19-AEE8-5C9BD3FD0393}">
      <dgm:prSet/>
      <dgm:spPr/>
      <dgm:t>
        <a:bodyPr/>
        <a:lstStyle/>
        <a:p>
          <a:r>
            <a:rPr lang="en-GB"/>
            <a:t>Capacity</a:t>
          </a:r>
          <a:endParaRPr lang="en-US"/>
        </a:p>
      </dgm:t>
    </dgm:pt>
    <dgm:pt modelId="{CBFE6FEF-B677-43A6-92D9-4947BC1BC887}" type="parTrans" cxnId="{459856D1-8A1E-48C3-A0B3-CD7948A4D146}">
      <dgm:prSet/>
      <dgm:spPr/>
      <dgm:t>
        <a:bodyPr/>
        <a:lstStyle/>
        <a:p>
          <a:endParaRPr lang="en-US"/>
        </a:p>
      </dgm:t>
    </dgm:pt>
    <dgm:pt modelId="{5D7EEF9D-08FF-4EA7-AAEF-577B7ABA3304}" type="sibTrans" cxnId="{459856D1-8A1E-48C3-A0B3-CD7948A4D146}">
      <dgm:prSet/>
      <dgm:spPr/>
      <dgm:t>
        <a:bodyPr/>
        <a:lstStyle/>
        <a:p>
          <a:endParaRPr lang="en-US"/>
        </a:p>
      </dgm:t>
    </dgm:pt>
    <dgm:pt modelId="{E2DE6D36-2BFB-4DE3-B8AC-3D42D3F2BF00}">
      <dgm:prSet/>
      <dgm:spPr/>
      <dgm:t>
        <a:bodyPr/>
        <a:lstStyle/>
        <a:p>
          <a:r>
            <a:rPr lang="en-GB" dirty="0"/>
            <a:t>Health &amp; wellbeing</a:t>
          </a:r>
          <a:endParaRPr lang="en-US" dirty="0"/>
        </a:p>
      </dgm:t>
    </dgm:pt>
    <dgm:pt modelId="{CEE522E1-F86C-4BCB-B639-FD08CF43E45A}" type="parTrans" cxnId="{E5656834-B3C4-42D8-89AE-DF1B2FA7F23F}">
      <dgm:prSet/>
      <dgm:spPr/>
      <dgm:t>
        <a:bodyPr/>
        <a:lstStyle/>
        <a:p>
          <a:endParaRPr lang="en-US"/>
        </a:p>
      </dgm:t>
    </dgm:pt>
    <dgm:pt modelId="{E9AA2369-3AC0-463B-806E-28F473DF344A}" type="sibTrans" cxnId="{E5656834-B3C4-42D8-89AE-DF1B2FA7F23F}">
      <dgm:prSet/>
      <dgm:spPr/>
      <dgm:t>
        <a:bodyPr/>
        <a:lstStyle/>
        <a:p>
          <a:endParaRPr lang="en-US"/>
        </a:p>
      </dgm:t>
    </dgm:pt>
    <dgm:pt modelId="{B0D48549-1157-4C12-A8A6-0A83B179247D}">
      <dgm:prSet/>
      <dgm:spPr/>
      <dgm:t>
        <a:bodyPr/>
        <a:lstStyle/>
        <a:p>
          <a:r>
            <a:rPr lang="en-GB" dirty="0"/>
            <a:t>Decision- making</a:t>
          </a:r>
          <a:endParaRPr lang="en-US" dirty="0"/>
        </a:p>
      </dgm:t>
    </dgm:pt>
    <dgm:pt modelId="{4ADD0D44-1A12-4B05-B1BD-8BFFDD493B2E}" type="parTrans" cxnId="{DD982E96-E6F4-4586-B8CF-BCB163F5C853}">
      <dgm:prSet/>
      <dgm:spPr/>
      <dgm:t>
        <a:bodyPr/>
        <a:lstStyle/>
        <a:p>
          <a:endParaRPr lang="en-US"/>
        </a:p>
      </dgm:t>
    </dgm:pt>
    <dgm:pt modelId="{1BA3459C-8D23-4542-96C5-13E3E475D674}" type="sibTrans" cxnId="{DD982E96-E6F4-4586-B8CF-BCB163F5C853}">
      <dgm:prSet/>
      <dgm:spPr/>
      <dgm:t>
        <a:bodyPr/>
        <a:lstStyle/>
        <a:p>
          <a:endParaRPr lang="en-US"/>
        </a:p>
      </dgm:t>
    </dgm:pt>
    <dgm:pt modelId="{1F806BA2-88D4-4B73-919D-7609762ED634}">
      <dgm:prSet/>
      <dgm:spPr/>
      <dgm:t>
        <a:bodyPr/>
        <a:lstStyle/>
        <a:p>
          <a:r>
            <a:rPr lang="en-GB"/>
            <a:t>Social</a:t>
          </a:r>
          <a:endParaRPr lang="en-US"/>
        </a:p>
      </dgm:t>
    </dgm:pt>
    <dgm:pt modelId="{894CE1F3-C0C8-4E55-9C14-8BDC33A2B75F}" type="parTrans" cxnId="{9E4897E6-2C7A-4F07-9072-1750C4EDD13F}">
      <dgm:prSet/>
      <dgm:spPr/>
      <dgm:t>
        <a:bodyPr/>
        <a:lstStyle/>
        <a:p>
          <a:endParaRPr lang="en-US"/>
        </a:p>
      </dgm:t>
    </dgm:pt>
    <dgm:pt modelId="{80951A40-A21A-4CFF-97E6-CA38D11C1172}" type="sibTrans" cxnId="{9E4897E6-2C7A-4F07-9072-1750C4EDD13F}">
      <dgm:prSet/>
      <dgm:spPr/>
      <dgm:t>
        <a:bodyPr/>
        <a:lstStyle/>
        <a:p>
          <a:endParaRPr lang="en-US"/>
        </a:p>
      </dgm:t>
    </dgm:pt>
    <dgm:pt modelId="{C35EB969-9370-419B-BF9C-528D2AAC686D}">
      <dgm:prSet/>
      <dgm:spPr/>
      <dgm:t>
        <a:bodyPr/>
        <a:lstStyle/>
        <a:p>
          <a:r>
            <a:rPr lang="en-GB"/>
            <a:t>Other</a:t>
          </a:r>
          <a:endParaRPr lang="en-US"/>
        </a:p>
      </dgm:t>
    </dgm:pt>
    <dgm:pt modelId="{4D5B6A74-6488-4DDA-9305-200087542396}" type="parTrans" cxnId="{645485CB-EBFE-4AD2-9492-806D4E4AF998}">
      <dgm:prSet/>
      <dgm:spPr/>
      <dgm:t>
        <a:bodyPr/>
        <a:lstStyle/>
        <a:p>
          <a:endParaRPr lang="en-US"/>
        </a:p>
      </dgm:t>
    </dgm:pt>
    <dgm:pt modelId="{715D397D-1B56-4CBA-B9AC-A5D2AA0FAD94}" type="sibTrans" cxnId="{645485CB-EBFE-4AD2-9492-806D4E4AF998}">
      <dgm:prSet/>
      <dgm:spPr/>
      <dgm:t>
        <a:bodyPr/>
        <a:lstStyle/>
        <a:p>
          <a:endParaRPr lang="en-US"/>
        </a:p>
      </dgm:t>
    </dgm:pt>
    <dgm:pt modelId="{7584A33F-0B21-4A44-B48D-324A23790495}" type="pres">
      <dgm:prSet presAssocID="{40E4A952-1EC9-4B0E-B1B9-259876A58B95}" presName="diagram" presStyleCnt="0">
        <dgm:presLayoutVars>
          <dgm:dir/>
          <dgm:resizeHandles val="exact"/>
        </dgm:presLayoutVars>
      </dgm:prSet>
      <dgm:spPr/>
    </dgm:pt>
    <dgm:pt modelId="{72A894B3-9503-4F1D-911F-7CB631471AE8}" type="pres">
      <dgm:prSet presAssocID="{93F6F40E-C1AE-4DFC-B018-3214A76FA365}" presName="node" presStyleLbl="node1" presStyleIdx="0" presStyleCnt="10">
        <dgm:presLayoutVars>
          <dgm:bulletEnabled val="1"/>
        </dgm:presLayoutVars>
      </dgm:prSet>
      <dgm:spPr/>
    </dgm:pt>
    <dgm:pt modelId="{A6ED398E-E414-4394-BD4F-7887959A9C3B}" type="pres">
      <dgm:prSet presAssocID="{2441C314-E202-4EF1-A136-2ED9AAF47CE9}" presName="sibTrans" presStyleCnt="0"/>
      <dgm:spPr/>
    </dgm:pt>
    <dgm:pt modelId="{5F0081FA-3B6A-4C63-8758-FDA827678BE6}" type="pres">
      <dgm:prSet presAssocID="{3EADAB27-F321-4489-804E-E402B3582957}" presName="node" presStyleLbl="node1" presStyleIdx="1" presStyleCnt="10">
        <dgm:presLayoutVars>
          <dgm:bulletEnabled val="1"/>
        </dgm:presLayoutVars>
      </dgm:prSet>
      <dgm:spPr/>
    </dgm:pt>
    <dgm:pt modelId="{EE322796-FD8D-4933-B595-047F29937720}" type="pres">
      <dgm:prSet presAssocID="{F4DF8306-35E9-4558-B7DD-DF50EEFBEA98}" presName="sibTrans" presStyleCnt="0"/>
      <dgm:spPr/>
    </dgm:pt>
    <dgm:pt modelId="{11CE4389-9731-4032-AF3B-75F85C458777}" type="pres">
      <dgm:prSet presAssocID="{B51BB79C-0186-4F9E-B9E0-2BCBDBD92008}" presName="node" presStyleLbl="node1" presStyleIdx="2" presStyleCnt="10">
        <dgm:presLayoutVars>
          <dgm:bulletEnabled val="1"/>
        </dgm:presLayoutVars>
      </dgm:prSet>
      <dgm:spPr/>
    </dgm:pt>
    <dgm:pt modelId="{AED948FC-08B4-4F9D-BE34-66D6FC2CD3C2}" type="pres">
      <dgm:prSet presAssocID="{FA96F085-CEC1-403A-8C2D-2CACFB4FF544}" presName="sibTrans" presStyleCnt="0"/>
      <dgm:spPr/>
    </dgm:pt>
    <dgm:pt modelId="{CB94CCCF-8F8D-4570-9122-EB0C4E8BF58B}" type="pres">
      <dgm:prSet presAssocID="{B65B3292-5F77-494D-B148-ECB98CBC04F4}" presName="node" presStyleLbl="node1" presStyleIdx="3" presStyleCnt="10">
        <dgm:presLayoutVars>
          <dgm:bulletEnabled val="1"/>
        </dgm:presLayoutVars>
      </dgm:prSet>
      <dgm:spPr/>
    </dgm:pt>
    <dgm:pt modelId="{4AB89980-5CEC-406B-B2E0-431CBB902103}" type="pres">
      <dgm:prSet presAssocID="{2629BDFC-1D77-427C-AD49-55626F31A90F}" presName="sibTrans" presStyleCnt="0"/>
      <dgm:spPr/>
    </dgm:pt>
    <dgm:pt modelId="{8422AACE-D8FA-41EB-8C67-4FEB3AC08E80}" type="pres">
      <dgm:prSet presAssocID="{5C664260-DE2B-45D8-89BA-D73039B4B959}" presName="node" presStyleLbl="node1" presStyleIdx="4" presStyleCnt="10">
        <dgm:presLayoutVars>
          <dgm:bulletEnabled val="1"/>
        </dgm:presLayoutVars>
      </dgm:prSet>
      <dgm:spPr/>
    </dgm:pt>
    <dgm:pt modelId="{B5D868D9-7B83-4A23-A69E-F0A42D75B8FB}" type="pres">
      <dgm:prSet presAssocID="{BBEB43BA-12C9-4B25-9154-C00124F8A1F2}" presName="sibTrans" presStyleCnt="0"/>
      <dgm:spPr/>
    </dgm:pt>
    <dgm:pt modelId="{7D942607-5FD0-4895-B4F1-352D87CF16C6}" type="pres">
      <dgm:prSet presAssocID="{2180411B-3BC0-4D19-AEE8-5C9BD3FD0393}" presName="node" presStyleLbl="node1" presStyleIdx="5" presStyleCnt="10">
        <dgm:presLayoutVars>
          <dgm:bulletEnabled val="1"/>
        </dgm:presLayoutVars>
      </dgm:prSet>
      <dgm:spPr/>
    </dgm:pt>
    <dgm:pt modelId="{FBA0A371-3A01-4957-9C40-40005E700083}" type="pres">
      <dgm:prSet presAssocID="{5D7EEF9D-08FF-4EA7-AAEF-577B7ABA3304}" presName="sibTrans" presStyleCnt="0"/>
      <dgm:spPr/>
    </dgm:pt>
    <dgm:pt modelId="{2D76BD40-3D91-46EA-919E-8AAC9518A962}" type="pres">
      <dgm:prSet presAssocID="{E2DE6D36-2BFB-4DE3-B8AC-3D42D3F2BF00}" presName="node" presStyleLbl="node1" presStyleIdx="6" presStyleCnt="10">
        <dgm:presLayoutVars>
          <dgm:bulletEnabled val="1"/>
        </dgm:presLayoutVars>
      </dgm:prSet>
      <dgm:spPr/>
    </dgm:pt>
    <dgm:pt modelId="{856F08A6-1549-4A55-A824-61B3E9D89BC5}" type="pres">
      <dgm:prSet presAssocID="{E9AA2369-3AC0-463B-806E-28F473DF344A}" presName="sibTrans" presStyleCnt="0"/>
      <dgm:spPr/>
    </dgm:pt>
    <dgm:pt modelId="{8F78A3C1-F0A5-4440-9AFF-9B1496F645AA}" type="pres">
      <dgm:prSet presAssocID="{B0D48549-1157-4C12-A8A6-0A83B179247D}" presName="node" presStyleLbl="node1" presStyleIdx="7" presStyleCnt="10">
        <dgm:presLayoutVars>
          <dgm:bulletEnabled val="1"/>
        </dgm:presLayoutVars>
      </dgm:prSet>
      <dgm:spPr/>
    </dgm:pt>
    <dgm:pt modelId="{9ED4F5B3-49E9-44E6-8D34-08E28713690D}" type="pres">
      <dgm:prSet presAssocID="{1BA3459C-8D23-4542-96C5-13E3E475D674}" presName="sibTrans" presStyleCnt="0"/>
      <dgm:spPr/>
    </dgm:pt>
    <dgm:pt modelId="{96E55FBC-565F-4E65-86EB-ADDE6829E63E}" type="pres">
      <dgm:prSet presAssocID="{1F806BA2-88D4-4B73-919D-7609762ED634}" presName="node" presStyleLbl="node1" presStyleIdx="8" presStyleCnt="10">
        <dgm:presLayoutVars>
          <dgm:bulletEnabled val="1"/>
        </dgm:presLayoutVars>
      </dgm:prSet>
      <dgm:spPr/>
    </dgm:pt>
    <dgm:pt modelId="{8D4BBBD3-7024-42D7-9CC9-2B4179A01287}" type="pres">
      <dgm:prSet presAssocID="{80951A40-A21A-4CFF-97E6-CA38D11C1172}" presName="sibTrans" presStyleCnt="0"/>
      <dgm:spPr/>
    </dgm:pt>
    <dgm:pt modelId="{76CD5006-46F6-40E4-92E1-40DFF33C2F26}" type="pres">
      <dgm:prSet presAssocID="{C35EB969-9370-419B-BF9C-528D2AAC686D}" presName="node" presStyleLbl="node1" presStyleIdx="9" presStyleCnt="10">
        <dgm:presLayoutVars>
          <dgm:bulletEnabled val="1"/>
        </dgm:presLayoutVars>
      </dgm:prSet>
      <dgm:spPr/>
    </dgm:pt>
  </dgm:ptLst>
  <dgm:cxnLst>
    <dgm:cxn modelId="{A1821E04-90EC-48AB-92BA-F488187A938A}" srcId="{40E4A952-1EC9-4B0E-B1B9-259876A58B95}" destId="{93F6F40E-C1AE-4DFC-B018-3214A76FA365}" srcOrd="0" destOrd="0" parTransId="{BDEA67AD-9768-4CBD-8AFA-16B9F9EFDB27}" sibTransId="{2441C314-E202-4EF1-A136-2ED9AAF47CE9}"/>
    <dgm:cxn modelId="{CC61D912-920E-462A-A3F8-0D7ABAD4C84D}" srcId="{40E4A952-1EC9-4B0E-B1B9-259876A58B95}" destId="{5C664260-DE2B-45D8-89BA-D73039B4B959}" srcOrd="4" destOrd="0" parTransId="{CE6D646F-E501-45D7-9E80-FFB7AC73A13C}" sibTransId="{BBEB43BA-12C9-4B25-9154-C00124F8A1F2}"/>
    <dgm:cxn modelId="{A9DDBD17-7BE9-46D6-8BF0-1D84EF65554F}" type="presOf" srcId="{C35EB969-9370-419B-BF9C-528D2AAC686D}" destId="{76CD5006-46F6-40E4-92E1-40DFF33C2F26}" srcOrd="0" destOrd="0" presId="urn:microsoft.com/office/officeart/2005/8/layout/default"/>
    <dgm:cxn modelId="{6C0E8F1B-24A7-4FD2-BD5A-D75056441770}" type="presOf" srcId="{40E4A952-1EC9-4B0E-B1B9-259876A58B95}" destId="{7584A33F-0B21-4A44-B48D-324A23790495}" srcOrd="0" destOrd="0" presId="urn:microsoft.com/office/officeart/2005/8/layout/default"/>
    <dgm:cxn modelId="{A76BDD2F-B94E-42E7-A691-77ADB117EAF6}" type="presOf" srcId="{1F806BA2-88D4-4B73-919D-7609762ED634}" destId="{96E55FBC-565F-4E65-86EB-ADDE6829E63E}" srcOrd="0" destOrd="0" presId="urn:microsoft.com/office/officeart/2005/8/layout/default"/>
    <dgm:cxn modelId="{5270F52F-9250-4DE0-A9A6-5F35BBF06EBB}" type="presOf" srcId="{93F6F40E-C1AE-4DFC-B018-3214A76FA365}" destId="{72A894B3-9503-4F1D-911F-7CB631471AE8}" srcOrd="0" destOrd="0" presId="urn:microsoft.com/office/officeart/2005/8/layout/default"/>
    <dgm:cxn modelId="{E5656834-B3C4-42D8-89AE-DF1B2FA7F23F}" srcId="{40E4A952-1EC9-4B0E-B1B9-259876A58B95}" destId="{E2DE6D36-2BFB-4DE3-B8AC-3D42D3F2BF00}" srcOrd="6" destOrd="0" parTransId="{CEE522E1-F86C-4BCB-B639-FD08CF43E45A}" sibTransId="{E9AA2369-3AC0-463B-806E-28F473DF344A}"/>
    <dgm:cxn modelId="{D070C34D-8C7B-4CD2-B2DD-972E031D4B2D}" type="presOf" srcId="{E2DE6D36-2BFB-4DE3-B8AC-3D42D3F2BF00}" destId="{2D76BD40-3D91-46EA-919E-8AAC9518A962}" srcOrd="0" destOrd="0" presId="urn:microsoft.com/office/officeart/2005/8/layout/default"/>
    <dgm:cxn modelId="{CEB4BC72-D7E7-42D0-BD51-134A2D7C9221}" type="presOf" srcId="{2180411B-3BC0-4D19-AEE8-5C9BD3FD0393}" destId="{7D942607-5FD0-4895-B4F1-352D87CF16C6}" srcOrd="0" destOrd="0" presId="urn:microsoft.com/office/officeart/2005/8/layout/default"/>
    <dgm:cxn modelId="{F9E0F275-84FE-4D5C-9EF1-B9E0E485EAFC}" type="presOf" srcId="{B0D48549-1157-4C12-A8A6-0A83B179247D}" destId="{8F78A3C1-F0A5-4440-9AFF-9B1496F645AA}" srcOrd="0" destOrd="0" presId="urn:microsoft.com/office/officeart/2005/8/layout/default"/>
    <dgm:cxn modelId="{29C3E57E-ACA5-4321-AECF-A3F45334CAD3}" srcId="{40E4A952-1EC9-4B0E-B1B9-259876A58B95}" destId="{B65B3292-5F77-494D-B148-ECB98CBC04F4}" srcOrd="3" destOrd="0" parTransId="{D4251778-7E3A-4F28-B163-841F1EB80DB9}" sibTransId="{2629BDFC-1D77-427C-AD49-55626F31A90F}"/>
    <dgm:cxn modelId="{DD982E96-E6F4-4586-B8CF-BCB163F5C853}" srcId="{40E4A952-1EC9-4B0E-B1B9-259876A58B95}" destId="{B0D48549-1157-4C12-A8A6-0A83B179247D}" srcOrd="7" destOrd="0" parTransId="{4ADD0D44-1A12-4B05-B1BD-8BFFDD493B2E}" sibTransId="{1BA3459C-8D23-4542-96C5-13E3E475D674}"/>
    <dgm:cxn modelId="{08AF3BA0-CFC5-451E-B533-E67BA01E755F}" type="presOf" srcId="{B65B3292-5F77-494D-B148-ECB98CBC04F4}" destId="{CB94CCCF-8F8D-4570-9122-EB0C4E8BF58B}" srcOrd="0" destOrd="0" presId="urn:microsoft.com/office/officeart/2005/8/layout/default"/>
    <dgm:cxn modelId="{7F8494B7-E638-4795-B7D0-96ED8C068F81}" srcId="{40E4A952-1EC9-4B0E-B1B9-259876A58B95}" destId="{B51BB79C-0186-4F9E-B9E0-2BCBDBD92008}" srcOrd="2" destOrd="0" parTransId="{C48BB9B0-57EF-44E2-A3A9-65B718EB17BF}" sibTransId="{FA96F085-CEC1-403A-8C2D-2CACFB4FF544}"/>
    <dgm:cxn modelId="{94E400C3-8546-4CEF-BE1F-3795359D8063}" type="presOf" srcId="{3EADAB27-F321-4489-804E-E402B3582957}" destId="{5F0081FA-3B6A-4C63-8758-FDA827678BE6}" srcOrd="0" destOrd="0" presId="urn:microsoft.com/office/officeart/2005/8/layout/default"/>
    <dgm:cxn modelId="{645485CB-EBFE-4AD2-9492-806D4E4AF998}" srcId="{40E4A952-1EC9-4B0E-B1B9-259876A58B95}" destId="{C35EB969-9370-419B-BF9C-528D2AAC686D}" srcOrd="9" destOrd="0" parTransId="{4D5B6A74-6488-4DDA-9305-200087542396}" sibTransId="{715D397D-1B56-4CBA-B9AC-A5D2AA0FAD94}"/>
    <dgm:cxn modelId="{459856D1-8A1E-48C3-A0B3-CD7948A4D146}" srcId="{40E4A952-1EC9-4B0E-B1B9-259876A58B95}" destId="{2180411B-3BC0-4D19-AEE8-5C9BD3FD0393}" srcOrd="5" destOrd="0" parTransId="{CBFE6FEF-B677-43A6-92D9-4947BC1BC887}" sibTransId="{5D7EEF9D-08FF-4EA7-AAEF-577B7ABA3304}"/>
    <dgm:cxn modelId="{BD30CBD7-43B8-4D68-B4D6-ED6EC1B454A0}" type="presOf" srcId="{B51BB79C-0186-4F9E-B9E0-2BCBDBD92008}" destId="{11CE4389-9731-4032-AF3B-75F85C458777}" srcOrd="0" destOrd="0" presId="urn:microsoft.com/office/officeart/2005/8/layout/default"/>
    <dgm:cxn modelId="{9E4897E6-2C7A-4F07-9072-1750C4EDD13F}" srcId="{40E4A952-1EC9-4B0E-B1B9-259876A58B95}" destId="{1F806BA2-88D4-4B73-919D-7609762ED634}" srcOrd="8" destOrd="0" parTransId="{894CE1F3-C0C8-4E55-9C14-8BDC33A2B75F}" sibTransId="{80951A40-A21A-4CFF-97E6-CA38D11C1172}"/>
    <dgm:cxn modelId="{CC6048EF-EBE7-4994-88B1-296D6523320A}" srcId="{40E4A952-1EC9-4B0E-B1B9-259876A58B95}" destId="{3EADAB27-F321-4489-804E-E402B3582957}" srcOrd="1" destOrd="0" parTransId="{914E72C0-F9A4-4987-A86B-CF3610309A33}" sibTransId="{F4DF8306-35E9-4558-B7DD-DF50EEFBEA98}"/>
    <dgm:cxn modelId="{F7AABEFB-AA18-47E3-B7A1-29ADFC8892FB}" type="presOf" srcId="{5C664260-DE2B-45D8-89BA-D73039B4B959}" destId="{8422AACE-D8FA-41EB-8C67-4FEB3AC08E80}" srcOrd="0" destOrd="0" presId="urn:microsoft.com/office/officeart/2005/8/layout/default"/>
    <dgm:cxn modelId="{F0C495DC-2567-4D52-9407-AE3E956DA8E6}" type="presParOf" srcId="{7584A33F-0B21-4A44-B48D-324A23790495}" destId="{72A894B3-9503-4F1D-911F-7CB631471AE8}" srcOrd="0" destOrd="0" presId="urn:microsoft.com/office/officeart/2005/8/layout/default"/>
    <dgm:cxn modelId="{A3FF214F-3F5B-44D4-A0CA-192E94A76E67}" type="presParOf" srcId="{7584A33F-0B21-4A44-B48D-324A23790495}" destId="{A6ED398E-E414-4394-BD4F-7887959A9C3B}" srcOrd="1" destOrd="0" presId="urn:microsoft.com/office/officeart/2005/8/layout/default"/>
    <dgm:cxn modelId="{CF829CB3-0425-4041-BB4E-57E8E7F5C558}" type="presParOf" srcId="{7584A33F-0B21-4A44-B48D-324A23790495}" destId="{5F0081FA-3B6A-4C63-8758-FDA827678BE6}" srcOrd="2" destOrd="0" presId="urn:microsoft.com/office/officeart/2005/8/layout/default"/>
    <dgm:cxn modelId="{A415F85B-6429-41FB-9E8B-CDC694351B59}" type="presParOf" srcId="{7584A33F-0B21-4A44-B48D-324A23790495}" destId="{EE322796-FD8D-4933-B595-047F29937720}" srcOrd="3" destOrd="0" presId="urn:microsoft.com/office/officeart/2005/8/layout/default"/>
    <dgm:cxn modelId="{3735F506-3915-49CA-8A0A-E1D6452E9F28}" type="presParOf" srcId="{7584A33F-0B21-4A44-B48D-324A23790495}" destId="{11CE4389-9731-4032-AF3B-75F85C458777}" srcOrd="4" destOrd="0" presId="urn:microsoft.com/office/officeart/2005/8/layout/default"/>
    <dgm:cxn modelId="{BA2D1379-E80A-4037-98E1-72429B72DCBF}" type="presParOf" srcId="{7584A33F-0B21-4A44-B48D-324A23790495}" destId="{AED948FC-08B4-4F9D-BE34-66D6FC2CD3C2}" srcOrd="5" destOrd="0" presId="urn:microsoft.com/office/officeart/2005/8/layout/default"/>
    <dgm:cxn modelId="{891BAFC5-5996-443D-BD95-D8E565B533DE}" type="presParOf" srcId="{7584A33F-0B21-4A44-B48D-324A23790495}" destId="{CB94CCCF-8F8D-4570-9122-EB0C4E8BF58B}" srcOrd="6" destOrd="0" presId="urn:microsoft.com/office/officeart/2005/8/layout/default"/>
    <dgm:cxn modelId="{0360CD62-A45A-4CE3-A401-18D52C686B40}" type="presParOf" srcId="{7584A33F-0B21-4A44-B48D-324A23790495}" destId="{4AB89980-5CEC-406B-B2E0-431CBB902103}" srcOrd="7" destOrd="0" presId="urn:microsoft.com/office/officeart/2005/8/layout/default"/>
    <dgm:cxn modelId="{87BC7371-9EE8-423C-9694-6EBB80F0DBC4}" type="presParOf" srcId="{7584A33F-0B21-4A44-B48D-324A23790495}" destId="{8422AACE-D8FA-41EB-8C67-4FEB3AC08E80}" srcOrd="8" destOrd="0" presId="urn:microsoft.com/office/officeart/2005/8/layout/default"/>
    <dgm:cxn modelId="{B5FDF278-ED2B-4891-8876-5A761B7C65BF}" type="presParOf" srcId="{7584A33F-0B21-4A44-B48D-324A23790495}" destId="{B5D868D9-7B83-4A23-A69E-F0A42D75B8FB}" srcOrd="9" destOrd="0" presId="urn:microsoft.com/office/officeart/2005/8/layout/default"/>
    <dgm:cxn modelId="{EAE0BC5D-A342-4710-BFF2-69C406F47CF7}" type="presParOf" srcId="{7584A33F-0B21-4A44-B48D-324A23790495}" destId="{7D942607-5FD0-4895-B4F1-352D87CF16C6}" srcOrd="10" destOrd="0" presId="urn:microsoft.com/office/officeart/2005/8/layout/default"/>
    <dgm:cxn modelId="{71C4AE7B-D83E-4D3F-A64D-802CCFA4CCBC}" type="presParOf" srcId="{7584A33F-0B21-4A44-B48D-324A23790495}" destId="{FBA0A371-3A01-4957-9C40-40005E700083}" srcOrd="11" destOrd="0" presId="urn:microsoft.com/office/officeart/2005/8/layout/default"/>
    <dgm:cxn modelId="{3F84DF33-494D-4006-AA31-0C077B855EF3}" type="presParOf" srcId="{7584A33F-0B21-4A44-B48D-324A23790495}" destId="{2D76BD40-3D91-46EA-919E-8AAC9518A962}" srcOrd="12" destOrd="0" presId="urn:microsoft.com/office/officeart/2005/8/layout/default"/>
    <dgm:cxn modelId="{4D4BBB06-183F-46C7-940F-E1E5081E4682}" type="presParOf" srcId="{7584A33F-0B21-4A44-B48D-324A23790495}" destId="{856F08A6-1549-4A55-A824-61B3E9D89BC5}" srcOrd="13" destOrd="0" presId="urn:microsoft.com/office/officeart/2005/8/layout/default"/>
    <dgm:cxn modelId="{015F6F21-CBA6-42E5-888C-331503AC03A8}" type="presParOf" srcId="{7584A33F-0B21-4A44-B48D-324A23790495}" destId="{8F78A3C1-F0A5-4440-9AFF-9B1496F645AA}" srcOrd="14" destOrd="0" presId="urn:microsoft.com/office/officeart/2005/8/layout/default"/>
    <dgm:cxn modelId="{DF9359DD-27E8-4506-BEBA-CFC373907928}" type="presParOf" srcId="{7584A33F-0B21-4A44-B48D-324A23790495}" destId="{9ED4F5B3-49E9-44E6-8D34-08E28713690D}" srcOrd="15" destOrd="0" presId="urn:microsoft.com/office/officeart/2005/8/layout/default"/>
    <dgm:cxn modelId="{690AA39C-7CD5-450C-8C14-7CF7F8EE6228}" type="presParOf" srcId="{7584A33F-0B21-4A44-B48D-324A23790495}" destId="{96E55FBC-565F-4E65-86EB-ADDE6829E63E}" srcOrd="16" destOrd="0" presId="urn:microsoft.com/office/officeart/2005/8/layout/default"/>
    <dgm:cxn modelId="{7A944420-67AC-4B7E-9A83-E0BA067C4C0D}" type="presParOf" srcId="{7584A33F-0B21-4A44-B48D-324A23790495}" destId="{8D4BBBD3-7024-42D7-9CC9-2B4179A01287}" srcOrd="17" destOrd="0" presId="urn:microsoft.com/office/officeart/2005/8/layout/default"/>
    <dgm:cxn modelId="{B783F7C6-C820-4024-9E4E-8A2A0F3F1884}" type="presParOf" srcId="{7584A33F-0B21-4A44-B48D-324A23790495}" destId="{76CD5006-46F6-40E4-92E1-40DFF33C2F26}"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E24A03-30BB-4FBE-AB65-81F7D02859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C91CDF2-D6C5-45C9-8D05-558669716EBF}">
      <dgm:prSet/>
      <dgm:spPr/>
      <dgm:t>
        <a:bodyPr/>
        <a:lstStyle/>
        <a:p>
          <a:r>
            <a:rPr lang="en-GB" dirty="0"/>
            <a:t>Leaders: Dr David Sergeant &amp; Dr Emma Whitaker, University of Plymouth</a:t>
          </a:r>
          <a:endParaRPr lang="en-US" dirty="0"/>
        </a:p>
      </dgm:t>
    </dgm:pt>
    <dgm:pt modelId="{E8BDF128-BBA3-4D2B-B566-52C788425D3F}" type="parTrans" cxnId="{BF91128C-8AD7-4C78-8342-356B00B6C781}">
      <dgm:prSet/>
      <dgm:spPr/>
      <dgm:t>
        <a:bodyPr/>
        <a:lstStyle/>
        <a:p>
          <a:endParaRPr lang="en-US"/>
        </a:p>
      </dgm:t>
    </dgm:pt>
    <dgm:pt modelId="{C6E337C7-B9C1-41B2-BEF7-37676099FA45}" type="sibTrans" cxnId="{BF91128C-8AD7-4C78-8342-356B00B6C781}">
      <dgm:prSet/>
      <dgm:spPr/>
      <dgm:t>
        <a:bodyPr/>
        <a:lstStyle/>
        <a:p>
          <a:endParaRPr lang="en-US"/>
        </a:p>
      </dgm:t>
    </dgm:pt>
    <dgm:pt modelId="{85A97D75-DC04-4B39-BFDB-217A67B1FE33}">
      <dgm:prSet/>
      <dgm:spPr/>
      <dgm:t>
        <a:bodyPr/>
        <a:lstStyle/>
        <a:p>
          <a:r>
            <a:rPr lang="en-GB"/>
            <a:t>Who: Community groups &amp; schools</a:t>
          </a:r>
          <a:endParaRPr lang="en-US"/>
        </a:p>
      </dgm:t>
    </dgm:pt>
    <dgm:pt modelId="{5953C369-0637-47F9-852C-F11A9193E8E5}" type="parTrans" cxnId="{77D66027-9D48-4819-8321-9C84B0A8661A}">
      <dgm:prSet/>
      <dgm:spPr/>
      <dgm:t>
        <a:bodyPr/>
        <a:lstStyle/>
        <a:p>
          <a:endParaRPr lang="en-US"/>
        </a:p>
      </dgm:t>
    </dgm:pt>
    <dgm:pt modelId="{31337CCF-DBD1-46F0-833C-2718AC484FE5}" type="sibTrans" cxnId="{77D66027-9D48-4819-8321-9C84B0A8661A}">
      <dgm:prSet/>
      <dgm:spPr/>
      <dgm:t>
        <a:bodyPr/>
        <a:lstStyle/>
        <a:p>
          <a:endParaRPr lang="en-US"/>
        </a:p>
      </dgm:t>
    </dgm:pt>
    <dgm:pt modelId="{F2A02D12-03C7-44E3-90AC-AB1956FA847A}">
      <dgm:prSet/>
      <dgm:spPr/>
      <dgm:t>
        <a:bodyPr/>
        <a:lstStyle/>
        <a:p>
          <a:r>
            <a:rPr lang="en-GB" dirty="0" err="1"/>
            <a:t>AltAc</a:t>
          </a:r>
          <a:r>
            <a:rPr lang="en-GB" dirty="0"/>
            <a:t> Outputs: Murals, poems, animated games, book.</a:t>
          </a:r>
          <a:endParaRPr lang="en-US" dirty="0"/>
        </a:p>
      </dgm:t>
    </dgm:pt>
    <dgm:pt modelId="{3F5F64D0-326F-47D1-8365-9C7ECAFDC789}" type="parTrans" cxnId="{6FDF5F55-009F-45AB-8732-5EC99066AE41}">
      <dgm:prSet/>
      <dgm:spPr/>
      <dgm:t>
        <a:bodyPr/>
        <a:lstStyle/>
        <a:p>
          <a:endParaRPr lang="en-US"/>
        </a:p>
      </dgm:t>
    </dgm:pt>
    <dgm:pt modelId="{65B52DCB-3668-4ECE-9801-5AFEFA2FFE5C}" type="sibTrans" cxnId="{6FDF5F55-009F-45AB-8732-5EC99066AE41}">
      <dgm:prSet/>
      <dgm:spPr/>
      <dgm:t>
        <a:bodyPr/>
        <a:lstStyle/>
        <a:p>
          <a:endParaRPr lang="en-US"/>
        </a:p>
      </dgm:t>
    </dgm:pt>
    <dgm:pt modelId="{A85255D4-3561-494E-AF30-73FA68158C56}">
      <dgm:prSet/>
      <dgm:spPr/>
      <dgm:t>
        <a:bodyPr/>
        <a:lstStyle/>
        <a:p>
          <a:r>
            <a:rPr lang="en-GB" dirty="0"/>
            <a:t>Outcomes: Visions of Net Zero for communities; mural toolkit.</a:t>
          </a:r>
          <a:endParaRPr lang="en-US" dirty="0"/>
        </a:p>
      </dgm:t>
    </dgm:pt>
    <dgm:pt modelId="{C101E767-B08A-40D7-91C7-787F28FBED6A}" type="parTrans" cxnId="{CAFC4A33-3BEF-4BF4-9C8A-3DD43ED09C1E}">
      <dgm:prSet/>
      <dgm:spPr/>
      <dgm:t>
        <a:bodyPr/>
        <a:lstStyle/>
        <a:p>
          <a:endParaRPr lang="en-US"/>
        </a:p>
      </dgm:t>
    </dgm:pt>
    <dgm:pt modelId="{07790BA9-5E95-4D7D-8F1F-FCB500950572}" type="sibTrans" cxnId="{CAFC4A33-3BEF-4BF4-9C8A-3DD43ED09C1E}">
      <dgm:prSet/>
      <dgm:spPr/>
      <dgm:t>
        <a:bodyPr/>
        <a:lstStyle/>
        <a:p>
          <a:endParaRPr lang="en-US"/>
        </a:p>
      </dgm:t>
    </dgm:pt>
    <dgm:pt modelId="{E51D4517-78C6-4515-8CA1-0E1E532C597C}">
      <dgm:prSet/>
      <dgm:spPr/>
      <dgm:t>
        <a:bodyPr/>
        <a:lstStyle/>
        <a:p>
          <a:r>
            <a:rPr lang="en-GB" dirty="0"/>
            <a:t>Impacts: Localised changed sustainability practices; wider policy change.</a:t>
          </a:r>
          <a:endParaRPr lang="en-US" dirty="0"/>
        </a:p>
      </dgm:t>
    </dgm:pt>
    <dgm:pt modelId="{8C8458F5-9C95-4798-B466-D5A99008DECF}" type="parTrans" cxnId="{D3A48E97-67D1-46A4-A3B7-C1CCAABFB06D}">
      <dgm:prSet/>
      <dgm:spPr/>
      <dgm:t>
        <a:bodyPr/>
        <a:lstStyle/>
        <a:p>
          <a:endParaRPr lang="en-US"/>
        </a:p>
      </dgm:t>
    </dgm:pt>
    <dgm:pt modelId="{33F23F53-C46A-433D-917A-5A901523AF4E}" type="sibTrans" cxnId="{D3A48E97-67D1-46A4-A3B7-C1CCAABFB06D}">
      <dgm:prSet/>
      <dgm:spPr/>
      <dgm:t>
        <a:bodyPr/>
        <a:lstStyle/>
        <a:p>
          <a:endParaRPr lang="en-US"/>
        </a:p>
      </dgm:t>
    </dgm:pt>
    <dgm:pt modelId="{12924D8A-933D-4C3C-9CD5-11734B5206D1}" type="pres">
      <dgm:prSet presAssocID="{FBE24A03-30BB-4FBE-AB65-81F7D02859C2}" presName="linear" presStyleCnt="0">
        <dgm:presLayoutVars>
          <dgm:animLvl val="lvl"/>
          <dgm:resizeHandles val="exact"/>
        </dgm:presLayoutVars>
      </dgm:prSet>
      <dgm:spPr/>
    </dgm:pt>
    <dgm:pt modelId="{CF6B3C5D-3899-4A7B-A262-59FD943B15E1}" type="pres">
      <dgm:prSet presAssocID="{CC91CDF2-D6C5-45C9-8D05-558669716EBF}" presName="parentText" presStyleLbl="node1" presStyleIdx="0" presStyleCnt="5">
        <dgm:presLayoutVars>
          <dgm:chMax val="0"/>
          <dgm:bulletEnabled val="1"/>
        </dgm:presLayoutVars>
      </dgm:prSet>
      <dgm:spPr/>
    </dgm:pt>
    <dgm:pt modelId="{5D187179-92B4-4C6C-BFA7-C819BA13857D}" type="pres">
      <dgm:prSet presAssocID="{C6E337C7-B9C1-41B2-BEF7-37676099FA45}" presName="spacer" presStyleCnt="0"/>
      <dgm:spPr/>
    </dgm:pt>
    <dgm:pt modelId="{4E1C7A42-4A69-49F9-A875-C191CC11206A}" type="pres">
      <dgm:prSet presAssocID="{85A97D75-DC04-4B39-BFDB-217A67B1FE33}" presName="parentText" presStyleLbl="node1" presStyleIdx="1" presStyleCnt="5">
        <dgm:presLayoutVars>
          <dgm:chMax val="0"/>
          <dgm:bulletEnabled val="1"/>
        </dgm:presLayoutVars>
      </dgm:prSet>
      <dgm:spPr/>
    </dgm:pt>
    <dgm:pt modelId="{152A6516-69EA-43B7-9707-30921FD6DABD}" type="pres">
      <dgm:prSet presAssocID="{31337CCF-DBD1-46F0-833C-2718AC484FE5}" presName="spacer" presStyleCnt="0"/>
      <dgm:spPr/>
    </dgm:pt>
    <dgm:pt modelId="{585FCAD7-2841-42FE-B26A-E280A3896142}" type="pres">
      <dgm:prSet presAssocID="{F2A02D12-03C7-44E3-90AC-AB1956FA847A}" presName="parentText" presStyleLbl="node1" presStyleIdx="2" presStyleCnt="5">
        <dgm:presLayoutVars>
          <dgm:chMax val="0"/>
          <dgm:bulletEnabled val="1"/>
        </dgm:presLayoutVars>
      </dgm:prSet>
      <dgm:spPr/>
    </dgm:pt>
    <dgm:pt modelId="{39188637-17D0-4AEF-8670-3E25E9A74F10}" type="pres">
      <dgm:prSet presAssocID="{65B52DCB-3668-4ECE-9801-5AFEFA2FFE5C}" presName="spacer" presStyleCnt="0"/>
      <dgm:spPr/>
    </dgm:pt>
    <dgm:pt modelId="{220B8EFA-2C8C-47BC-B9DE-CC9450FFD086}" type="pres">
      <dgm:prSet presAssocID="{A85255D4-3561-494E-AF30-73FA68158C56}" presName="parentText" presStyleLbl="node1" presStyleIdx="3" presStyleCnt="5">
        <dgm:presLayoutVars>
          <dgm:chMax val="0"/>
          <dgm:bulletEnabled val="1"/>
        </dgm:presLayoutVars>
      </dgm:prSet>
      <dgm:spPr/>
    </dgm:pt>
    <dgm:pt modelId="{A4F5C32E-362F-4CF7-97ED-3C07D6FEE574}" type="pres">
      <dgm:prSet presAssocID="{07790BA9-5E95-4D7D-8F1F-FCB500950572}" presName="spacer" presStyleCnt="0"/>
      <dgm:spPr/>
    </dgm:pt>
    <dgm:pt modelId="{00C81A64-BDB2-4953-8D2D-57EDAB2ECD11}" type="pres">
      <dgm:prSet presAssocID="{E51D4517-78C6-4515-8CA1-0E1E532C597C}" presName="parentText" presStyleLbl="node1" presStyleIdx="4" presStyleCnt="5">
        <dgm:presLayoutVars>
          <dgm:chMax val="0"/>
          <dgm:bulletEnabled val="1"/>
        </dgm:presLayoutVars>
      </dgm:prSet>
      <dgm:spPr/>
    </dgm:pt>
  </dgm:ptLst>
  <dgm:cxnLst>
    <dgm:cxn modelId="{FDAF430D-E626-4D6B-A012-33975B247CA6}" type="presOf" srcId="{A85255D4-3561-494E-AF30-73FA68158C56}" destId="{220B8EFA-2C8C-47BC-B9DE-CC9450FFD086}" srcOrd="0" destOrd="0" presId="urn:microsoft.com/office/officeart/2005/8/layout/vList2"/>
    <dgm:cxn modelId="{1033EB1B-73C9-4AD0-81DD-A9487BB7C168}" type="presOf" srcId="{CC91CDF2-D6C5-45C9-8D05-558669716EBF}" destId="{CF6B3C5D-3899-4A7B-A262-59FD943B15E1}" srcOrd="0" destOrd="0" presId="urn:microsoft.com/office/officeart/2005/8/layout/vList2"/>
    <dgm:cxn modelId="{77D66027-9D48-4819-8321-9C84B0A8661A}" srcId="{FBE24A03-30BB-4FBE-AB65-81F7D02859C2}" destId="{85A97D75-DC04-4B39-BFDB-217A67B1FE33}" srcOrd="1" destOrd="0" parTransId="{5953C369-0637-47F9-852C-F11A9193E8E5}" sibTransId="{31337CCF-DBD1-46F0-833C-2718AC484FE5}"/>
    <dgm:cxn modelId="{E9EB5F33-9E0F-4A8B-A636-C2C7B4F9E24F}" type="presOf" srcId="{FBE24A03-30BB-4FBE-AB65-81F7D02859C2}" destId="{12924D8A-933D-4C3C-9CD5-11734B5206D1}" srcOrd="0" destOrd="0" presId="urn:microsoft.com/office/officeart/2005/8/layout/vList2"/>
    <dgm:cxn modelId="{CAFC4A33-3BEF-4BF4-9C8A-3DD43ED09C1E}" srcId="{FBE24A03-30BB-4FBE-AB65-81F7D02859C2}" destId="{A85255D4-3561-494E-AF30-73FA68158C56}" srcOrd="3" destOrd="0" parTransId="{C101E767-B08A-40D7-91C7-787F28FBED6A}" sibTransId="{07790BA9-5E95-4D7D-8F1F-FCB500950572}"/>
    <dgm:cxn modelId="{A7937A34-E087-42F8-8F2E-14B5193FEA72}" type="presOf" srcId="{85A97D75-DC04-4B39-BFDB-217A67B1FE33}" destId="{4E1C7A42-4A69-49F9-A875-C191CC11206A}" srcOrd="0" destOrd="0" presId="urn:microsoft.com/office/officeart/2005/8/layout/vList2"/>
    <dgm:cxn modelId="{2B462350-8106-4685-8BBD-40A5979BB1CF}" type="presOf" srcId="{E51D4517-78C6-4515-8CA1-0E1E532C597C}" destId="{00C81A64-BDB2-4953-8D2D-57EDAB2ECD11}" srcOrd="0" destOrd="0" presId="urn:microsoft.com/office/officeart/2005/8/layout/vList2"/>
    <dgm:cxn modelId="{6FDF5F55-009F-45AB-8732-5EC99066AE41}" srcId="{FBE24A03-30BB-4FBE-AB65-81F7D02859C2}" destId="{F2A02D12-03C7-44E3-90AC-AB1956FA847A}" srcOrd="2" destOrd="0" parTransId="{3F5F64D0-326F-47D1-8365-9C7ECAFDC789}" sibTransId="{65B52DCB-3668-4ECE-9801-5AFEFA2FFE5C}"/>
    <dgm:cxn modelId="{BF91128C-8AD7-4C78-8342-356B00B6C781}" srcId="{FBE24A03-30BB-4FBE-AB65-81F7D02859C2}" destId="{CC91CDF2-D6C5-45C9-8D05-558669716EBF}" srcOrd="0" destOrd="0" parTransId="{E8BDF128-BBA3-4D2B-B566-52C788425D3F}" sibTransId="{C6E337C7-B9C1-41B2-BEF7-37676099FA45}"/>
    <dgm:cxn modelId="{749D2497-49DB-4CED-8D3D-3759B503F174}" type="presOf" srcId="{F2A02D12-03C7-44E3-90AC-AB1956FA847A}" destId="{585FCAD7-2841-42FE-B26A-E280A3896142}" srcOrd="0" destOrd="0" presId="urn:microsoft.com/office/officeart/2005/8/layout/vList2"/>
    <dgm:cxn modelId="{D3A48E97-67D1-46A4-A3B7-C1CCAABFB06D}" srcId="{FBE24A03-30BB-4FBE-AB65-81F7D02859C2}" destId="{E51D4517-78C6-4515-8CA1-0E1E532C597C}" srcOrd="4" destOrd="0" parTransId="{8C8458F5-9C95-4798-B466-D5A99008DECF}" sibTransId="{33F23F53-C46A-433D-917A-5A901523AF4E}"/>
    <dgm:cxn modelId="{DC400E41-4BC1-45F2-9119-3B9EEA822CF0}" type="presParOf" srcId="{12924D8A-933D-4C3C-9CD5-11734B5206D1}" destId="{CF6B3C5D-3899-4A7B-A262-59FD943B15E1}" srcOrd="0" destOrd="0" presId="urn:microsoft.com/office/officeart/2005/8/layout/vList2"/>
    <dgm:cxn modelId="{91E48CA0-B7FB-46B4-A4D2-C52670E98268}" type="presParOf" srcId="{12924D8A-933D-4C3C-9CD5-11734B5206D1}" destId="{5D187179-92B4-4C6C-BFA7-C819BA13857D}" srcOrd="1" destOrd="0" presId="urn:microsoft.com/office/officeart/2005/8/layout/vList2"/>
    <dgm:cxn modelId="{25C64476-1151-4A27-9A80-50948D363FEC}" type="presParOf" srcId="{12924D8A-933D-4C3C-9CD5-11734B5206D1}" destId="{4E1C7A42-4A69-49F9-A875-C191CC11206A}" srcOrd="2" destOrd="0" presId="urn:microsoft.com/office/officeart/2005/8/layout/vList2"/>
    <dgm:cxn modelId="{CEB11739-082D-4707-8799-AA6E388BB931}" type="presParOf" srcId="{12924D8A-933D-4C3C-9CD5-11734B5206D1}" destId="{152A6516-69EA-43B7-9707-30921FD6DABD}" srcOrd="3" destOrd="0" presId="urn:microsoft.com/office/officeart/2005/8/layout/vList2"/>
    <dgm:cxn modelId="{E8511336-CEE8-4335-8C70-4A17DB90A21B}" type="presParOf" srcId="{12924D8A-933D-4C3C-9CD5-11734B5206D1}" destId="{585FCAD7-2841-42FE-B26A-E280A3896142}" srcOrd="4" destOrd="0" presId="urn:microsoft.com/office/officeart/2005/8/layout/vList2"/>
    <dgm:cxn modelId="{4D4E69FF-81EC-4413-A5EA-16E9D8A466B0}" type="presParOf" srcId="{12924D8A-933D-4C3C-9CD5-11734B5206D1}" destId="{39188637-17D0-4AEF-8670-3E25E9A74F10}" srcOrd="5" destOrd="0" presId="urn:microsoft.com/office/officeart/2005/8/layout/vList2"/>
    <dgm:cxn modelId="{852DA758-66E1-4785-9BF3-AC33B598A8B1}" type="presParOf" srcId="{12924D8A-933D-4C3C-9CD5-11734B5206D1}" destId="{220B8EFA-2C8C-47BC-B9DE-CC9450FFD086}" srcOrd="6" destOrd="0" presId="urn:microsoft.com/office/officeart/2005/8/layout/vList2"/>
    <dgm:cxn modelId="{5C1152A7-A172-40E9-8D62-61BD2DCC05F1}" type="presParOf" srcId="{12924D8A-933D-4C3C-9CD5-11734B5206D1}" destId="{A4F5C32E-362F-4CF7-97ED-3C07D6FEE574}" srcOrd="7" destOrd="0" presId="urn:microsoft.com/office/officeart/2005/8/layout/vList2"/>
    <dgm:cxn modelId="{DCE10BAB-AEA5-4AF7-8E59-94BDD87068FB}" type="presParOf" srcId="{12924D8A-933D-4C3C-9CD5-11734B5206D1}" destId="{00C81A64-BDB2-4953-8D2D-57EDAB2ECD11}"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606043-79D0-46EE-AD1C-014BDE2336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A3A10C-1344-447C-865E-0D1233D2B10F}">
      <dgm:prSet/>
      <dgm:spPr/>
      <dgm:t>
        <a:bodyPr/>
        <a:lstStyle/>
        <a:p>
          <a:r>
            <a:rPr lang="en-GB" b="0" i="0"/>
            <a:t>Leaders: Prof James Daybell &amp; Dr Kit Heyam</a:t>
          </a:r>
          <a:endParaRPr lang="en-US"/>
        </a:p>
      </dgm:t>
    </dgm:pt>
    <dgm:pt modelId="{F8ED3218-3783-4ED9-86B5-04D827884D02}" type="parTrans" cxnId="{E46CAAD3-1DC5-4647-9E31-46F5455CB6B1}">
      <dgm:prSet/>
      <dgm:spPr/>
      <dgm:t>
        <a:bodyPr/>
        <a:lstStyle/>
        <a:p>
          <a:endParaRPr lang="en-US"/>
        </a:p>
      </dgm:t>
    </dgm:pt>
    <dgm:pt modelId="{A138D477-7D43-4FC6-BD3E-B54D86DA69B9}" type="sibTrans" cxnId="{E46CAAD3-1DC5-4647-9E31-46F5455CB6B1}">
      <dgm:prSet/>
      <dgm:spPr/>
      <dgm:t>
        <a:bodyPr/>
        <a:lstStyle/>
        <a:p>
          <a:endParaRPr lang="en-US"/>
        </a:p>
      </dgm:t>
    </dgm:pt>
    <dgm:pt modelId="{07512EA6-E2C6-49BB-9622-25555F862A2A}">
      <dgm:prSet/>
      <dgm:spPr/>
      <dgm:t>
        <a:bodyPr/>
        <a:lstStyle/>
        <a:p>
          <a:r>
            <a:rPr lang="en-GB" b="0" i="0"/>
            <a:t>Who: Universities of Plymouth, Lund, Leiden and Western Australia, at the V&amp;A and the Vasa Museum in Stockholm.</a:t>
          </a:r>
          <a:endParaRPr lang="en-US"/>
        </a:p>
      </dgm:t>
    </dgm:pt>
    <dgm:pt modelId="{F5AAD668-7196-4DBF-B07B-BC63DE0C5AA2}" type="parTrans" cxnId="{37E1F577-8874-4F05-908D-22C5A16268D9}">
      <dgm:prSet/>
      <dgm:spPr/>
      <dgm:t>
        <a:bodyPr/>
        <a:lstStyle/>
        <a:p>
          <a:endParaRPr lang="en-US"/>
        </a:p>
      </dgm:t>
    </dgm:pt>
    <dgm:pt modelId="{94AFE402-7F5F-46F0-AEFA-040E49BF014C}" type="sibTrans" cxnId="{37E1F577-8874-4F05-908D-22C5A16268D9}">
      <dgm:prSet/>
      <dgm:spPr/>
      <dgm:t>
        <a:bodyPr/>
        <a:lstStyle/>
        <a:p>
          <a:endParaRPr lang="en-US"/>
        </a:p>
      </dgm:t>
    </dgm:pt>
    <dgm:pt modelId="{F2192228-C55A-49FC-96EB-D0B305627656}">
      <dgm:prSet/>
      <dgm:spPr/>
      <dgm:t>
        <a:bodyPr/>
        <a:lstStyle/>
        <a:p>
          <a:r>
            <a:rPr lang="en-GB" dirty="0" err="1"/>
            <a:t>AltAc</a:t>
          </a:r>
          <a:r>
            <a:rPr lang="en-GB" dirty="0"/>
            <a:t> Outputs</a:t>
          </a:r>
          <a:r>
            <a:rPr lang="en-GB" b="0" i="0" dirty="0"/>
            <a:t>: Developed a gendered interpretative tool for studying museum objects, as a way of generating diverse narratives.</a:t>
          </a:r>
          <a:endParaRPr lang="en-US" dirty="0"/>
        </a:p>
      </dgm:t>
    </dgm:pt>
    <dgm:pt modelId="{E5946372-7BF5-4375-BA74-98EB7A39F8E1}" type="parTrans" cxnId="{7EBC99D1-3141-4973-9E80-2F466E1E3743}">
      <dgm:prSet/>
      <dgm:spPr/>
      <dgm:t>
        <a:bodyPr/>
        <a:lstStyle/>
        <a:p>
          <a:endParaRPr lang="en-US"/>
        </a:p>
      </dgm:t>
    </dgm:pt>
    <dgm:pt modelId="{7E1102D1-4A18-47D3-AD20-307AC151584B}" type="sibTrans" cxnId="{7EBC99D1-3141-4973-9E80-2F466E1E3743}">
      <dgm:prSet/>
      <dgm:spPr/>
      <dgm:t>
        <a:bodyPr/>
        <a:lstStyle/>
        <a:p>
          <a:endParaRPr lang="en-US"/>
        </a:p>
      </dgm:t>
    </dgm:pt>
    <dgm:pt modelId="{B4BF3D1C-2972-4FED-BA5E-A409C5246B7A}">
      <dgm:prSet/>
      <dgm:spPr/>
      <dgm:t>
        <a:bodyPr/>
        <a:lstStyle/>
        <a:p>
          <a:r>
            <a:rPr lang="en-GB"/>
            <a:t>Outcomes: Fed into c</a:t>
          </a:r>
          <a:r>
            <a:rPr lang="en-GB" b="0" i="0"/>
            <a:t>uratorial practices as well as into interpretation through programmes. </a:t>
          </a:r>
          <a:endParaRPr lang="en-US"/>
        </a:p>
      </dgm:t>
    </dgm:pt>
    <dgm:pt modelId="{7B7C5B6C-9420-4778-809C-C3C333B39516}" type="parTrans" cxnId="{2F4B2F4F-5E5D-4E15-8B4A-9051EC9A4621}">
      <dgm:prSet/>
      <dgm:spPr/>
      <dgm:t>
        <a:bodyPr/>
        <a:lstStyle/>
        <a:p>
          <a:endParaRPr lang="en-US"/>
        </a:p>
      </dgm:t>
    </dgm:pt>
    <dgm:pt modelId="{9149634D-9D66-4BFB-9705-3D51C5DAAEDC}" type="sibTrans" cxnId="{2F4B2F4F-5E5D-4E15-8B4A-9051EC9A4621}">
      <dgm:prSet/>
      <dgm:spPr/>
      <dgm:t>
        <a:bodyPr/>
        <a:lstStyle/>
        <a:p>
          <a:endParaRPr lang="en-US"/>
        </a:p>
      </dgm:t>
    </dgm:pt>
    <dgm:pt modelId="{77DC110F-E7E9-42AF-BBBB-684BB29DEC02}">
      <dgm:prSet/>
      <dgm:spPr/>
      <dgm:t>
        <a:bodyPr/>
        <a:lstStyle/>
        <a:p>
          <a:r>
            <a:rPr lang="en-GB" dirty="0"/>
            <a:t>Impacts: </a:t>
          </a:r>
          <a:r>
            <a:rPr lang="en-GB" b="0" i="0" dirty="0"/>
            <a:t>Have gender better integrated into narratives of the past and present.</a:t>
          </a:r>
          <a:endParaRPr lang="en-US" dirty="0"/>
        </a:p>
      </dgm:t>
    </dgm:pt>
    <dgm:pt modelId="{77C9781B-4AF3-4367-935D-CD7493BC0399}" type="parTrans" cxnId="{F9359FD2-E39C-4707-B30F-46C0B6CBEAB1}">
      <dgm:prSet/>
      <dgm:spPr/>
      <dgm:t>
        <a:bodyPr/>
        <a:lstStyle/>
        <a:p>
          <a:endParaRPr lang="en-US"/>
        </a:p>
      </dgm:t>
    </dgm:pt>
    <dgm:pt modelId="{A32B0F54-5C6F-4DD6-91C3-15B63A7C8C16}" type="sibTrans" cxnId="{F9359FD2-E39C-4707-B30F-46C0B6CBEAB1}">
      <dgm:prSet/>
      <dgm:spPr/>
      <dgm:t>
        <a:bodyPr/>
        <a:lstStyle/>
        <a:p>
          <a:endParaRPr lang="en-US"/>
        </a:p>
      </dgm:t>
    </dgm:pt>
    <dgm:pt modelId="{A11A6EB3-ADFE-4CD7-88D6-308EF29E551C}" type="pres">
      <dgm:prSet presAssocID="{A9606043-79D0-46EE-AD1C-014BDE23360B}" presName="linear" presStyleCnt="0">
        <dgm:presLayoutVars>
          <dgm:animLvl val="lvl"/>
          <dgm:resizeHandles val="exact"/>
        </dgm:presLayoutVars>
      </dgm:prSet>
      <dgm:spPr/>
    </dgm:pt>
    <dgm:pt modelId="{AE07B481-A865-458A-9DED-98E3FF72B7E0}" type="pres">
      <dgm:prSet presAssocID="{16A3A10C-1344-447C-865E-0D1233D2B10F}" presName="parentText" presStyleLbl="node1" presStyleIdx="0" presStyleCnt="5">
        <dgm:presLayoutVars>
          <dgm:chMax val="0"/>
          <dgm:bulletEnabled val="1"/>
        </dgm:presLayoutVars>
      </dgm:prSet>
      <dgm:spPr/>
    </dgm:pt>
    <dgm:pt modelId="{F45BBA24-2DB4-4190-989D-1F7E4CBBDC0D}" type="pres">
      <dgm:prSet presAssocID="{A138D477-7D43-4FC6-BD3E-B54D86DA69B9}" presName="spacer" presStyleCnt="0"/>
      <dgm:spPr/>
    </dgm:pt>
    <dgm:pt modelId="{6BFAFA68-87CE-4750-BD26-E491AFEA8DA3}" type="pres">
      <dgm:prSet presAssocID="{07512EA6-E2C6-49BB-9622-25555F862A2A}" presName="parentText" presStyleLbl="node1" presStyleIdx="1" presStyleCnt="5">
        <dgm:presLayoutVars>
          <dgm:chMax val="0"/>
          <dgm:bulletEnabled val="1"/>
        </dgm:presLayoutVars>
      </dgm:prSet>
      <dgm:spPr/>
    </dgm:pt>
    <dgm:pt modelId="{1F8C678B-C36B-4C70-A10F-6E4C1373E950}" type="pres">
      <dgm:prSet presAssocID="{94AFE402-7F5F-46F0-AEFA-040E49BF014C}" presName="spacer" presStyleCnt="0"/>
      <dgm:spPr/>
    </dgm:pt>
    <dgm:pt modelId="{A3C4E518-F523-4C5D-A583-12D990D1F452}" type="pres">
      <dgm:prSet presAssocID="{F2192228-C55A-49FC-96EB-D0B305627656}" presName="parentText" presStyleLbl="node1" presStyleIdx="2" presStyleCnt="5">
        <dgm:presLayoutVars>
          <dgm:chMax val="0"/>
          <dgm:bulletEnabled val="1"/>
        </dgm:presLayoutVars>
      </dgm:prSet>
      <dgm:spPr/>
    </dgm:pt>
    <dgm:pt modelId="{AA4D54F8-DEFA-4170-9C25-81E0346E0248}" type="pres">
      <dgm:prSet presAssocID="{7E1102D1-4A18-47D3-AD20-307AC151584B}" presName="spacer" presStyleCnt="0"/>
      <dgm:spPr/>
    </dgm:pt>
    <dgm:pt modelId="{22BAFB60-07AB-4B82-9249-E6B891590E36}" type="pres">
      <dgm:prSet presAssocID="{B4BF3D1C-2972-4FED-BA5E-A409C5246B7A}" presName="parentText" presStyleLbl="node1" presStyleIdx="3" presStyleCnt="5">
        <dgm:presLayoutVars>
          <dgm:chMax val="0"/>
          <dgm:bulletEnabled val="1"/>
        </dgm:presLayoutVars>
      </dgm:prSet>
      <dgm:spPr/>
    </dgm:pt>
    <dgm:pt modelId="{01F72ECC-2FA0-427A-8978-A6141B54D4DF}" type="pres">
      <dgm:prSet presAssocID="{9149634D-9D66-4BFB-9705-3D51C5DAAEDC}" presName="spacer" presStyleCnt="0"/>
      <dgm:spPr/>
    </dgm:pt>
    <dgm:pt modelId="{70F317A9-C159-4416-81F3-E336EE68ECEA}" type="pres">
      <dgm:prSet presAssocID="{77DC110F-E7E9-42AF-BBBB-684BB29DEC02}" presName="parentText" presStyleLbl="node1" presStyleIdx="4" presStyleCnt="5">
        <dgm:presLayoutVars>
          <dgm:chMax val="0"/>
          <dgm:bulletEnabled val="1"/>
        </dgm:presLayoutVars>
      </dgm:prSet>
      <dgm:spPr/>
    </dgm:pt>
  </dgm:ptLst>
  <dgm:cxnLst>
    <dgm:cxn modelId="{7242C15D-6B96-41DF-8A5B-BD017BA2D853}" type="presOf" srcId="{F2192228-C55A-49FC-96EB-D0B305627656}" destId="{A3C4E518-F523-4C5D-A583-12D990D1F452}" srcOrd="0" destOrd="0" presId="urn:microsoft.com/office/officeart/2005/8/layout/vList2"/>
    <dgm:cxn modelId="{DD4D3449-81D7-4E4B-A20D-E77B390E3CCF}" type="presOf" srcId="{A9606043-79D0-46EE-AD1C-014BDE23360B}" destId="{A11A6EB3-ADFE-4CD7-88D6-308EF29E551C}" srcOrd="0" destOrd="0" presId="urn:microsoft.com/office/officeart/2005/8/layout/vList2"/>
    <dgm:cxn modelId="{4B9A3F69-6AB8-4F3B-9DB8-191148A48CD1}" type="presOf" srcId="{16A3A10C-1344-447C-865E-0D1233D2B10F}" destId="{AE07B481-A865-458A-9DED-98E3FF72B7E0}" srcOrd="0" destOrd="0" presId="urn:microsoft.com/office/officeart/2005/8/layout/vList2"/>
    <dgm:cxn modelId="{2F4B2F4F-5E5D-4E15-8B4A-9051EC9A4621}" srcId="{A9606043-79D0-46EE-AD1C-014BDE23360B}" destId="{B4BF3D1C-2972-4FED-BA5E-A409C5246B7A}" srcOrd="3" destOrd="0" parTransId="{7B7C5B6C-9420-4778-809C-C3C333B39516}" sibTransId="{9149634D-9D66-4BFB-9705-3D51C5DAAEDC}"/>
    <dgm:cxn modelId="{37E1F577-8874-4F05-908D-22C5A16268D9}" srcId="{A9606043-79D0-46EE-AD1C-014BDE23360B}" destId="{07512EA6-E2C6-49BB-9622-25555F862A2A}" srcOrd="1" destOrd="0" parTransId="{F5AAD668-7196-4DBF-B07B-BC63DE0C5AA2}" sibTransId="{94AFE402-7F5F-46F0-AEFA-040E49BF014C}"/>
    <dgm:cxn modelId="{F7AB36C3-C7D0-40D4-9A0F-58F8D8F20E06}" type="presOf" srcId="{77DC110F-E7E9-42AF-BBBB-684BB29DEC02}" destId="{70F317A9-C159-4416-81F3-E336EE68ECEA}" srcOrd="0" destOrd="0" presId="urn:microsoft.com/office/officeart/2005/8/layout/vList2"/>
    <dgm:cxn modelId="{7EBC99D1-3141-4973-9E80-2F466E1E3743}" srcId="{A9606043-79D0-46EE-AD1C-014BDE23360B}" destId="{F2192228-C55A-49FC-96EB-D0B305627656}" srcOrd="2" destOrd="0" parTransId="{E5946372-7BF5-4375-BA74-98EB7A39F8E1}" sibTransId="{7E1102D1-4A18-47D3-AD20-307AC151584B}"/>
    <dgm:cxn modelId="{F9359FD2-E39C-4707-B30F-46C0B6CBEAB1}" srcId="{A9606043-79D0-46EE-AD1C-014BDE23360B}" destId="{77DC110F-E7E9-42AF-BBBB-684BB29DEC02}" srcOrd="4" destOrd="0" parTransId="{77C9781B-4AF3-4367-935D-CD7493BC0399}" sibTransId="{A32B0F54-5C6F-4DD6-91C3-15B63A7C8C16}"/>
    <dgm:cxn modelId="{E46CAAD3-1DC5-4647-9E31-46F5455CB6B1}" srcId="{A9606043-79D0-46EE-AD1C-014BDE23360B}" destId="{16A3A10C-1344-447C-865E-0D1233D2B10F}" srcOrd="0" destOrd="0" parTransId="{F8ED3218-3783-4ED9-86B5-04D827884D02}" sibTransId="{A138D477-7D43-4FC6-BD3E-B54D86DA69B9}"/>
    <dgm:cxn modelId="{19F305F4-1C31-4CEE-979C-B7A3919C3C55}" type="presOf" srcId="{B4BF3D1C-2972-4FED-BA5E-A409C5246B7A}" destId="{22BAFB60-07AB-4B82-9249-E6B891590E36}" srcOrd="0" destOrd="0" presId="urn:microsoft.com/office/officeart/2005/8/layout/vList2"/>
    <dgm:cxn modelId="{672ABAFC-D87E-4B4F-BA1E-3770A98F75D2}" type="presOf" srcId="{07512EA6-E2C6-49BB-9622-25555F862A2A}" destId="{6BFAFA68-87CE-4750-BD26-E491AFEA8DA3}" srcOrd="0" destOrd="0" presId="urn:microsoft.com/office/officeart/2005/8/layout/vList2"/>
    <dgm:cxn modelId="{A66E89CF-42B5-46D0-B76A-E7E2BD332560}" type="presParOf" srcId="{A11A6EB3-ADFE-4CD7-88D6-308EF29E551C}" destId="{AE07B481-A865-458A-9DED-98E3FF72B7E0}" srcOrd="0" destOrd="0" presId="urn:microsoft.com/office/officeart/2005/8/layout/vList2"/>
    <dgm:cxn modelId="{C48C877A-4A05-4B5F-A33F-CD1A0C554510}" type="presParOf" srcId="{A11A6EB3-ADFE-4CD7-88D6-308EF29E551C}" destId="{F45BBA24-2DB4-4190-989D-1F7E4CBBDC0D}" srcOrd="1" destOrd="0" presId="urn:microsoft.com/office/officeart/2005/8/layout/vList2"/>
    <dgm:cxn modelId="{264B6451-5B0D-4C34-85B3-C8C59258C4DD}" type="presParOf" srcId="{A11A6EB3-ADFE-4CD7-88D6-308EF29E551C}" destId="{6BFAFA68-87CE-4750-BD26-E491AFEA8DA3}" srcOrd="2" destOrd="0" presId="urn:microsoft.com/office/officeart/2005/8/layout/vList2"/>
    <dgm:cxn modelId="{A506E718-6B9D-468E-9BD3-E63E824491BF}" type="presParOf" srcId="{A11A6EB3-ADFE-4CD7-88D6-308EF29E551C}" destId="{1F8C678B-C36B-4C70-A10F-6E4C1373E950}" srcOrd="3" destOrd="0" presId="urn:microsoft.com/office/officeart/2005/8/layout/vList2"/>
    <dgm:cxn modelId="{D2C4D18E-4B2D-4DAF-830B-343A6A9367A0}" type="presParOf" srcId="{A11A6EB3-ADFE-4CD7-88D6-308EF29E551C}" destId="{A3C4E518-F523-4C5D-A583-12D990D1F452}" srcOrd="4" destOrd="0" presId="urn:microsoft.com/office/officeart/2005/8/layout/vList2"/>
    <dgm:cxn modelId="{5E58DE3D-1228-4492-9A0D-69DBB617E4B3}" type="presParOf" srcId="{A11A6EB3-ADFE-4CD7-88D6-308EF29E551C}" destId="{AA4D54F8-DEFA-4170-9C25-81E0346E0248}" srcOrd="5" destOrd="0" presId="urn:microsoft.com/office/officeart/2005/8/layout/vList2"/>
    <dgm:cxn modelId="{D1874615-2A30-4FEE-9B13-544655571440}" type="presParOf" srcId="{A11A6EB3-ADFE-4CD7-88D6-308EF29E551C}" destId="{22BAFB60-07AB-4B82-9249-E6B891590E36}" srcOrd="6" destOrd="0" presId="urn:microsoft.com/office/officeart/2005/8/layout/vList2"/>
    <dgm:cxn modelId="{DFA3F36E-35BE-4F64-8C37-AE52283357E0}" type="presParOf" srcId="{A11A6EB3-ADFE-4CD7-88D6-308EF29E551C}" destId="{01F72ECC-2FA0-427A-8978-A6141B54D4DF}" srcOrd="7" destOrd="0" presId="urn:microsoft.com/office/officeart/2005/8/layout/vList2"/>
    <dgm:cxn modelId="{9BAB5B58-9C53-4870-A1A9-05588E9C9CCB}" type="presParOf" srcId="{A11A6EB3-ADFE-4CD7-88D6-308EF29E551C}" destId="{70F317A9-C159-4416-81F3-E336EE68ECEA}"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5EDE74-08A0-404D-B9FC-E32099402E90}"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24860387-3931-4618-86E4-E0F847758B24}">
      <dgm:prSet/>
      <dgm:spPr/>
      <dgm:t>
        <a:bodyPr/>
        <a:lstStyle/>
        <a:p>
          <a:r>
            <a:rPr lang="en-GB"/>
            <a:t>What can you do?</a:t>
          </a:r>
          <a:endParaRPr lang="en-US"/>
        </a:p>
      </dgm:t>
    </dgm:pt>
    <dgm:pt modelId="{2E6C8C12-8840-447D-9AB4-CF610BF605EA}" type="parTrans" cxnId="{ABD954EC-5F6C-4AD4-BE42-47256B69382D}">
      <dgm:prSet/>
      <dgm:spPr/>
      <dgm:t>
        <a:bodyPr/>
        <a:lstStyle/>
        <a:p>
          <a:endParaRPr lang="en-US"/>
        </a:p>
      </dgm:t>
    </dgm:pt>
    <dgm:pt modelId="{74F45A5A-4871-4983-B900-665465EC91A0}" type="sibTrans" cxnId="{ABD954EC-5F6C-4AD4-BE42-47256B69382D}">
      <dgm:prSet/>
      <dgm:spPr/>
      <dgm:t>
        <a:bodyPr/>
        <a:lstStyle/>
        <a:p>
          <a:endParaRPr lang="en-US"/>
        </a:p>
      </dgm:t>
    </dgm:pt>
    <dgm:pt modelId="{516D5ED8-4997-46CA-8A7F-2FFFA7349EE9}">
      <dgm:prSet/>
      <dgm:spPr/>
      <dgm:t>
        <a:bodyPr/>
        <a:lstStyle/>
        <a:p>
          <a:r>
            <a:rPr lang="en-GB"/>
            <a:t>Who do you need to include?</a:t>
          </a:r>
          <a:endParaRPr lang="en-US"/>
        </a:p>
      </dgm:t>
    </dgm:pt>
    <dgm:pt modelId="{32D95F4A-F44F-4E9F-B390-B180CC00C483}" type="parTrans" cxnId="{F2EB09E8-5204-4BEF-A925-42BEA3B6C14F}">
      <dgm:prSet/>
      <dgm:spPr/>
      <dgm:t>
        <a:bodyPr/>
        <a:lstStyle/>
        <a:p>
          <a:endParaRPr lang="en-US"/>
        </a:p>
      </dgm:t>
    </dgm:pt>
    <dgm:pt modelId="{4BCFD8D9-5335-4F25-9CC6-6944C28299E2}" type="sibTrans" cxnId="{F2EB09E8-5204-4BEF-A925-42BEA3B6C14F}">
      <dgm:prSet/>
      <dgm:spPr/>
      <dgm:t>
        <a:bodyPr/>
        <a:lstStyle/>
        <a:p>
          <a:endParaRPr lang="en-US"/>
        </a:p>
      </dgm:t>
    </dgm:pt>
    <dgm:pt modelId="{5D56191C-4DE3-4F92-B391-3A388BA454C4}">
      <dgm:prSet/>
      <dgm:spPr/>
      <dgm:t>
        <a:bodyPr/>
        <a:lstStyle/>
        <a:p>
          <a:r>
            <a:rPr lang="en-GB"/>
            <a:t>Who do you need to engage in dialogue?</a:t>
          </a:r>
          <a:endParaRPr lang="en-US"/>
        </a:p>
      </dgm:t>
    </dgm:pt>
    <dgm:pt modelId="{2F4EF65B-C54F-4CB6-8FEC-312615462BBF}" type="parTrans" cxnId="{8926AE50-3248-4A4B-8019-5241C05AFA74}">
      <dgm:prSet/>
      <dgm:spPr/>
      <dgm:t>
        <a:bodyPr/>
        <a:lstStyle/>
        <a:p>
          <a:endParaRPr lang="en-US"/>
        </a:p>
      </dgm:t>
    </dgm:pt>
    <dgm:pt modelId="{C132E794-A8B8-48C6-ABCF-6125CCC12B19}" type="sibTrans" cxnId="{8926AE50-3248-4A4B-8019-5241C05AFA74}">
      <dgm:prSet/>
      <dgm:spPr/>
      <dgm:t>
        <a:bodyPr/>
        <a:lstStyle/>
        <a:p>
          <a:endParaRPr lang="en-US"/>
        </a:p>
      </dgm:t>
    </dgm:pt>
    <dgm:pt modelId="{E37D3C0C-C0C6-4F10-83BA-5230727E11F5}">
      <dgm:prSet/>
      <dgm:spPr/>
      <dgm:t>
        <a:bodyPr/>
        <a:lstStyle/>
        <a:p>
          <a:r>
            <a:rPr lang="en-GB"/>
            <a:t>What can you show so far?</a:t>
          </a:r>
          <a:endParaRPr lang="en-US"/>
        </a:p>
      </dgm:t>
    </dgm:pt>
    <dgm:pt modelId="{4EE5AACF-26B2-4EFA-8980-6C6F8278C316}" type="parTrans" cxnId="{4F48CB53-7F1C-4C62-BA6C-9299B6F16486}">
      <dgm:prSet/>
      <dgm:spPr/>
      <dgm:t>
        <a:bodyPr/>
        <a:lstStyle/>
        <a:p>
          <a:endParaRPr lang="en-US"/>
        </a:p>
      </dgm:t>
    </dgm:pt>
    <dgm:pt modelId="{C475D12D-57FE-48E9-9887-B35400A06945}" type="sibTrans" cxnId="{4F48CB53-7F1C-4C62-BA6C-9299B6F16486}">
      <dgm:prSet/>
      <dgm:spPr/>
      <dgm:t>
        <a:bodyPr/>
        <a:lstStyle/>
        <a:p>
          <a:endParaRPr lang="en-US"/>
        </a:p>
      </dgm:t>
    </dgm:pt>
    <dgm:pt modelId="{30255A11-764F-46CE-AFA5-347CD22E49C8}">
      <dgm:prSet/>
      <dgm:spPr/>
      <dgm:t>
        <a:bodyPr/>
        <a:lstStyle/>
        <a:p>
          <a:r>
            <a:rPr lang="en-GB"/>
            <a:t>How can you improve?</a:t>
          </a:r>
          <a:endParaRPr lang="en-US"/>
        </a:p>
      </dgm:t>
    </dgm:pt>
    <dgm:pt modelId="{784277B2-BCEB-46E5-8B2F-FA047B14AE23}" type="parTrans" cxnId="{8E3D63F1-E493-4626-A57C-9F6321BC571E}">
      <dgm:prSet/>
      <dgm:spPr/>
      <dgm:t>
        <a:bodyPr/>
        <a:lstStyle/>
        <a:p>
          <a:endParaRPr lang="en-US"/>
        </a:p>
      </dgm:t>
    </dgm:pt>
    <dgm:pt modelId="{D163B3EF-0EFA-4623-84A8-563B94649263}" type="sibTrans" cxnId="{8E3D63F1-E493-4626-A57C-9F6321BC571E}">
      <dgm:prSet/>
      <dgm:spPr/>
      <dgm:t>
        <a:bodyPr/>
        <a:lstStyle/>
        <a:p>
          <a:endParaRPr lang="en-US"/>
        </a:p>
      </dgm:t>
    </dgm:pt>
    <dgm:pt modelId="{96AA30A1-81CF-4D14-A6B9-38C34AFF7D69}" type="pres">
      <dgm:prSet presAssocID="{1F5EDE74-08A0-404D-B9FC-E32099402E90}" presName="vert0" presStyleCnt="0">
        <dgm:presLayoutVars>
          <dgm:dir/>
          <dgm:animOne val="branch"/>
          <dgm:animLvl val="lvl"/>
        </dgm:presLayoutVars>
      </dgm:prSet>
      <dgm:spPr/>
    </dgm:pt>
    <dgm:pt modelId="{BEFD9273-C9FF-4A49-AE36-0F9A7C3951ED}" type="pres">
      <dgm:prSet presAssocID="{24860387-3931-4618-86E4-E0F847758B24}" presName="thickLine" presStyleLbl="alignNode1" presStyleIdx="0" presStyleCnt="5"/>
      <dgm:spPr/>
    </dgm:pt>
    <dgm:pt modelId="{87043646-879B-4A9F-91F3-615F0DA0BD94}" type="pres">
      <dgm:prSet presAssocID="{24860387-3931-4618-86E4-E0F847758B24}" presName="horz1" presStyleCnt="0"/>
      <dgm:spPr/>
    </dgm:pt>
    <dgm:pt modelId="{8E6C57D6-50DC-4DF7-A734-2986CFD028CC}" type="pres">
      <dgm:prSet presAssocID="{24860387-3931-4618-86E4-E0F847758B24}" presName="tx1" presStyleLbl="revTx" presStyleIdx="0" presStyleCnt="5"/>
      <dgm:spPr/>
    </dgm:pt>
    <dgm:pt modelId="{4B875F9B-2A29-4F04-B34C-DB400568690B}" type="pres">
      <dgm:prSet presAssocID="{24860387-3931-4618-86E4-E0F847758B24}" presName="vert1" presStyleCnt="0"/>
      <dgm:spPr/>
    </dgm:pt>
    <dgm:pt modelId="{CDC7AD36-75BD-4D1C-9CF1-144BEA5E2C01}" type="pres">
      <dgm:prSet presAssocID="{516D5ED8-4997-46CA-8A7F-2FFFA7349EE9}" presName="thickLine" presStyleLbl="alignNode1" presStyleIdx="1" presStyleCnt="5"/>
      <dgm:spPr/>
    </dgm:pt>
    <dgm:pt modelId="{9C2B6B0F-9091-47CA-9FBE-605F7D1CE6D9}" type="pres">
      <dgm:prSet presAssocID="{516D5ED8-4997-46CA-8A7F-2FFFA7349EE9}" presName="horz1" presStyleCnt="0"/>
      <dgm:spPr/>
    </dgm:pt>
    <dgm:pt modelId="{CE2BAB07-7105-4842-8B1B-B6CAA6B227DE}" type="pres">
      <dgm:prSet presAssocID="{516D5ED8-4997-46CA-8A7F-2FFFA7349EE9}" presName="tx1" presStyleLbl="revTx" presStyleIdx="1" presStyleCnt="5"/>
      <dgm:spPr/>
    </dgm:pt>
    <dgm:pt modelId="{B1C3CCA9-A095-40F0-8A39-9485D8719E69}" type="pres">
      <dgm:prSet presAssocID="{516D5ED8-4997-46CA-8A7F-2FFFA7349EE9}" presName="vert1" presStyleCnt="0"/>
      <dgm:spPr/>
    </dgm:pt>
    <dgm:pt modelId="{E4391301-2C62-4F18-A69D-C1F7DCFDA4BB}" type="pres">
      <dgm:prSet presAssocID="{5D56191C-4DE3-4F92-B391-3A388BA454C4}" presName="thickLine" presStyleLbl="alignNode1" presStyleIdx="2" presStyleCnt="5"/>
      <dgm:spPr/>
    </dgm:pt>
    <dgm:pt modelId="{73332FA9-D71C-4CA4-A0DD-DAF36DBF5A5E}" type="pres">
      <dgm:prSet presAssocID="{5D56191C-4DE3-4F92-B391-3A388BA454C4}" presName="horz1" presStyleCnt="0"/>
      <dgm:spPr/>
    </dgm:pt>
    <dgm:pt modelId="{3E88C2E4-4CBA-4648-BAAB-10F2F2506E14}" type="pres">
      <dgm:prSet presAssocID="{5D56191C-4DE3-4F92-B391-3A388BA454C4}" presName="tx1" presStyleLbl="revTx" presStyleIdx="2" presStyleCnt="5"/>
      <dgm:spPr/>
    </dgm:pt>
    <dgm:pt modelId="{38D56E68-EDEE-4289-A4F8-2580D6BB9925}" type="pres">
      <dgm:prSet presAssocID="{5D56191C-4DE3-4F92-B391-3A388BA454C4}" presName="vert1" presStyleCnt="0"/>
      <dgm:spPr/>
    </dgm:pt>
    <dgm:pt modelId="{4981E076-DFEA-4532-88FE-7DA0C2DD4020}" type="pres">
      <dgm:prSet presAssocID="{E37D3C0C-C0C6-4F10-83BA-5230727E11F5}" presName="thickLine" presStyleLbl="alignNode1" presStyleIdx="3" presStyleCnt="5"/>
      <dgm:spPr/>
    </dgm:pt>
    <dgm:pt modelId="{9FC392D4-0DD8-459D-BA7E-DD5D2AA8F697}" type="pres">
      <dgm:prSet presAssocID="{E37D3C0C-C0C6-4F10-83BA-5230727E11F5}" presName="horz1" presStyleCnt="0"/>
      <dgm:spPr/>
    </dgm:pt>
    <dgm:pt modelId="{D3CEB550-1961-4A98-A98E-F465F4BD1C3C}" type="pres">
      <dgm:prSet presAssocID="{E37D3C0C-C0C6-4F10-83BA-5230727E11F5}" presName="tx1" presStyleLbl="revTx" presStyleIdx="3" presStyleCnt="5"/>
      <dgm:spPr/>
    </dgm:pt>
    <dgm:pt modelId="{A7697D73-0CBA-4254-B37F-0DB5437ED78F}" type="pres">
      <dgm:prSet presAssocID="{E37D3C0C-C0C6-4F10-83BA-5230727E11F5}" presName="vert1" presStyleCnt="0"/>
      <dgm:spPr/>
    </dgm:pt>
    <dgm:pt modelId="{63661ECC-737A-4B32-9195-F5C999C3539E}" type="pres">
      <dgm:prSet presAssocID="{30255A11-764F-46CE-AFA5-347CD22E49C8}" presName="thickLine" presStyleLbl="alignNode1" presStyleIdx="4" presStyleCnt="5"/>
      <dgm:spPr/>
    </dgm:pt>
    <dgm:pt modelId="{8C2D3362-D837-49B9-9A38-E95227C153A5}" type="pres">
      <dgm:prSet presAssocID="{30255A11-764F-46CE-AFA5-347CD22E49C8}" presName="horz1" presStyleCnt="0"/>
      <dgm:spPr/>
    </dgm:pt>
    <dgm:pt modelId="{F6C6D573-5BFA-4682-8344-048436C7CC46}" type="pres">
      <dgm:prSet presAssocID="{30255A11-764F-46CE-AFA5-347CD22E49C8}" presName="tx1" presStyleLbl="revTx" presStyleIdx="4" presStyleCnt="5"/>
      <dgm:spPr/>
    </dgm:pt>
    <dgm:pt modelId="{9CBACA14-6378-499C-9FAB-0F5A8503F922}" type="pres">
      <dgm:prSet presAssocID="{30255A11-764F-46CE-AFA5-347CD22E49C8}" presName="vert1" presStyleCnt="0"/>
      <dgm:spPr/>
    </dgm:pt>
  </dgm:ptLst>
  <dgm:cxnLst>
    <dgm:cxn modelId="{38D23702-ABD6-46DC-830D-289DD1E4C7B5}" type="presOf" srcId="{30255A11-764F-46CE-AFA5-347CD22E49C8}" destId="{F6C6D573-5BFA-4682-8344-048436C7CC46}" srcOrd="0" destOrd="0" presId="urn:microsoft.com/office/officeart/2008/layout/LinedList"/>
    <dgm:cxn modelId="{8926AE50-3248-4A4B-8019-5241C05AFA74}" srcId="{1F5EDE74-08A0-404D-B9FC-E32099402E90}" destId="{5D56191C-4DE3-4F92-B391-3A388BA454C4}" srcOrd="2" destOrd="0" parTransId="{2F4EF65B-C54F-4CB6-8FEC-312615462BBF}" sibTransId="{C132E794-A8B8-48C6-ABCF-6125CCC12B19}"/>
    <dgm:cxn modelId="{4F48CB53-7F1C-4C62-BA6C-9299B6F16486}" srcId="{1F5EDE74-08A0-404D-B9FC-E32099402E90}" destId="{E37D3C0C-C0C6-4F10-83BA-5230727E11F5}" srcOrd="3" destOrd="0" parTransId="{4EE5AACF-26B2-4EFA-8980-6C6F8278C316}" sibTransId="{C475D12D-57FE-48E9-9887-B35400A06945}"/>
    <dgm:cxn modelId="{620B2FAA-67A0-410D-805A-7E931E713D95}" type="presOf" srcId="{E37D3C0C-C0C6-4F10-83BA-5230727E11F5}" destId="{D3CEB550-1961-4A98-A98E-F465F4BD1C3C}" srcOrd="0" destOrd="0" presId="urn:microsoft.com/office/officeart/2008/layout/LinedList"/>
    <dgm:cxn modelId="{1422FDC0-5BE6-4BEC-9D1D-23485A8395A3}" type="presOf" srcId="{24860387-3931-4618-86E4-E0F847758B24}" destId="{8E6C57D6-50DC-4DF7-A734-2986CFD028CC}" srcOrd="0" destOrd="0" presId="urn:microsoft.com/office/officeart/2008/layout/LinedList"/>
    <dgm:cxn modelId="{EA188ECE-3745-4E64-BC0C-E3A3E7EB763C}" type="presOf" srcId="{5D56191C-4DE3-4F92-B391-3A388BA454C4}" destId="{3E88C2E4-4CBA-4648-BAAB-10F2F2506E14}" srcOrd="0" destOrd="0" presId="urn:microsoft.com/office/officeart/2008/layout/LinedList"/>
    <dgm:cxn modelId="{F2EB09E8-5204-4BEF-A925-42BEA3B6C14F}" srcId="{1F5EDE74-08A0-404D-B9FC-E32099402E90}" destId="{516D5ED8-4997-46CA-8A7F-2FFFA7349EE9}" srcOrd="1" destOrd="0" parTransId="{32D95F4A-F44F-4E9F-B390-B180CC00C483}" sibTransId="{4BCFD8D9-5335-4F25-9CC6-6944C28299E2}"/>
    <dgm:cxn modelId="{ABD954EC-5F6C-4AD4-BE42-47256B69382D}" srcId="{1F5EDE74-08A0-404D-B9FC-E32099402E90}" destId="{24860387-3931-4618-86E4-E0F847758B24}" srcOrd="0" destOrd="0" parTransId="{2E6C8C12-8840-447D-9AB4-CF610BF605EA}" sibTransId="{74F45A5A-4871-4983-B900-665465EC91A0}"/>
    <dgm:cxn modelId="{8E3D63F1-E493-4626-A57C-9F6321BC571E}" srcId="{1F5EDE74-08A0-404D-B9FC-E32099402E90}" destId="{30255A11-764F-46CE-AFA5-347CD22E49C8}" srcOrd="4" destOrd="0" parTransId="{784277B2-BCEB-46E5-8B2F-FA047B14AE23}" sibTransId="{D163B3EF-0EFA-4623-84A8-563B94649263}"/>
    <dgm:cxn modelId="{E54B57F3-9677-4D68-A1DC-DD9C0857EAD1}" type="presOf" srcId="{516D5ED8-4997-46CA-8A7F-2FFFA7349EE9}" destId="{CE2BAB07-7105-4842-8B1B-B6CAA6B227DE}" srcOrd="0" destOrd="0" presId="urn:microsoft.com/office/officeart/2008/layout/LinedList"/>
    <dgm:cxn modelId="{0882A7FF-F12E-4A74-91F1-DE5A8D122220}" type="presOf" srcId="{1F5EDE74-08A0-404D-B9FC-E32099402E90}" destId="{96AA30A1-81CF-4D14-A6B9-38C34AFF7D69}" srcOrd="0" destOrd="0" presId="urn:microsoft.com/office/officeart/2008/layout/LinedList"/>
    <dgm:cxn modelId="{D483BD68-C5E7-4FB5-8AB5-6DF8B761DC7D}" type="presParOf" srcId="{96AA30A1-81CF-4D14-A6B9-38C34AFF7D69}" destId="{BEFD9273-C9FF-4A49-AE36-0F9A7C3951ED}" srcOrd="0" destOrd="0" presId="urn:microsoft.com/office/officeart/2008/layout/LinedList"/>
    <dgm:cxn modelId="{C85B12F6-1AEC-4D2F-95E7-E58F9E715E8C}" type="presParOf" srcId="{96AA30A1-81CF-4D14-A6B9-38C34AFF7D69}" destId="{87043646-879B-4A9F-91F3-615F0DA0BD94}" srcOrd="1" destOrd="0" presId="urn:microsoft.com/office/officeart/2008/layout/LinedList"/>
    <dgm:cxn modelId="{6890974E-0BDF-4221-92C5-89B5023235BE}" type="presParOf" srcId="{87043646-879B-4A9F-91F3-615F0DA0BD94}" destId="{8E6C57D6-50DC-4DF7-A734-2986CFD028CC}" srcOrd="0" destOrd="0" presId="urn:microsoft.com/office/officeart/2008/layout/LinedList"/>
    <dgm:cxn modelId="{B422B1DF-18D4-45F2-8DBC-19466AC48D32}" type="presParOf" srcId="{87043646-879B-4A9F-91F3-615F0DA0BD94}" destId="{4B875F9B-2A29-4F04-B34C-DB400568690B}" srcOrd="1" destOrd="0" presId="urn:microsoft.com/office/officeart/2008/layout/LinedList"/>
    <dgm:cxn modelId="{BAD3BDF1-F102-490B-9041-C7041C6CACA3}" type="presParOf" srcId="{96AA30A1-81CF-4D14-A6B9-38C34AFF7D69}" destId="{CDC7AD36-75BD-4D1C-9CF1-144BEA5E2C01}" srcOrd="2" destOrd="0" presId="urn:microsoft.com/office/officeart/2008/layout/LinedList"/>
    <dgm:cxn modelId="{8D6A2232-1F95-49A5-BFBA-5B6186E46CBE}" type="presParOf" srcId="{96AA30A1-81CF-4D14-A6B9-38C34AFF7D69}" destId="{9C2B6B0F-9091-47CA-9FBE-605F7D1CE6D9}" srcOrd="3" destOrd="0" presId="urn:microsoft.com/office/officeart/2008/layout/LinedList"/>
    <dgm:cxn modelId="{0491BC98-80AB-4A0B-B388-A7BFD1C85AC3}" type="presParOf" srcId="{9C2B6B0F-9091-47CA-9FBE-605F7D1CE6D9}" destId="{CE2BAB07-7105-4842-8B1B-B6CAA6B227DE}" srcOrd="0" destOrd="0" presId="urn:microsoft.com/office/officeart/2008/layout/LinedList"/>
    <dgm:cxn modelId="{D259F0B5-B405-4936-8183-E2D490077E70}" type="presParOf" srcId="{9C2B6B0F-9091-47CA-9FBE-605F7D1CE6D9}" destId="{B1C3CCA9-A095-40F0-8A39-9485D8719E69}" srcOrd="1" destOrd="0" presId="urn:microsoft.com/office/officeart/2008/layout/LinedList"/>
    <dgm:cxn modelId="{A2D0551B-65EE-4F82-8AA0-FE96C9847F76}" type="presParOf" srcId="{96AA30A1-81CF-4D14-A6B9-38C34AFF7D69}" destId="{E4391301-2C62-4F18-A69D-C1F7DCFDA4BB}" srcOrd="4" destOrd="0" presId="urn:microsoft.com/office/officeart/2008/layout/LinedList"/>
    <dgm:cxn modelId="{E0868271-E9E1-4431-8C2F-2E9037143D68}" type="presParOf" srcId="{96AA30A1-81CF-4D14-A6B9-38C34AFF7D69}" destId="{73332FA9-D71C-4CA4-A0DD-DAF36DBF5A5E}" srcOrd="5" destOrd="0" presId="urn:microsoft.com/office/officeart/2008/layout/LinedList"/>
    <dgm:cxn modelId="{24314623-719E-4542-A0B6-703EC0A34506}" type="presParOf" srcId="{73332FA9-D71C-4CA4-A0DD-DAF36DBF5A5E}" destId="{3E88C2E4-4CBA-4648-BAAB-10F2F2506E14}" srcOrd="0" destOrd="0" presId="urn:microsoft.com/office/officeart/2008/layout/LinedList"/>
    <dgm:cxn modelId="{A94038C5-E45F-4144-8FD6-FC83569155D1}" type="presParOf" srcId="{73332FA9-D71C-4CA4-A0DD-DAF36DBF5A5E}" destId="{38D56E68-EDEE-4289-A4F8-2580D6BB9925}" srcOrd="1" destOrd="0" presId="urn:microsoft.com/office/officeart/2008/layout/LinedList"/>
    <dgm:cxn modelId="{1F6FE278-7153-4A7F-9A3B-A52CBC1C051F}" type="presParOf" srcId="{96AA30A1-81CF-4D14-A6B9-38C34AFF7D69}" destId="{4981E076-DFEA-4532-88FE-7DA0C2DD4020}" srcOrd="6" destOrd="0" presId="urn:microsoft.com/office/officeart/2008/layout/LinedList"/>
    <dgm:cxn modelId="{00D5A62E-56FC-4545-A21C-554ECDA121B7}" type="presParOf" srcId="{96AA30A1-81CF-4D14-A6B9-38C34AFF7D69}" destId="{9FC392D4-0DD8-459D-BA7E-DD5D2AA8F697}" srcOrd="7" destOrd="0" presId="urn:microsoft.com/office/officeart/2008/layout/LinedList"/>
    <dgm:cxn modelId="{CC067FBD-6175-4001-AE68-84DF29E91504}" type="presParOf" srcId="{9FC392D4-0DD8-459D-BA7E-DD5D2AA8F697}" destId="{D3CEB550-1961-4A98-A98E-F465F4BD1C3C}" srcOrd="0" destOrd="0" presId="urn:microsoft.com/office/officeart/2008/layout/LinedList"/>
    <dgm:cxn modelId="{9247E91F-6259-4181-9057-ED3A4136635E}" type="presParOf" srcId="{9FC392D4-0DD8-459D-BA7E-DD5D2AA8F697}" destId="{A7697D73-0CBA-4254-B37F-0DB5437ED78F}" srcOrd="1" destOrd="0" presId="urn:microsoft.com/office/officeart/2008/layout/LinedList"/>
    <dgm:cxn modelId="{AAE7A6FE-742A-453A-9B9C-D7A3C1C4B814}" type="presParOf" srcId="{96AA30A1-81CF-4D14-A6B9-38C34AFF7D69}" destId="{63661ECC-737A-4B32-9195-F5C999C3539E}" srcOrd="8" destOrd="0" presId="urn:microsoft.com/office/officeart/2008/layout/LinedList"/>
    <dgm:cxn modelId="{C968D31D-6A04-4252-96F7-B51D25C05D64}" type="presParOf" srcId="{96AA30A1-81CF-4D14-A6B9-38C34AFF7D69}" destId="{8C2D3362-D837-49B9-9A38-E95227C153A5}" srcOrd="9" destOrd="0" presId="urn:microsoft.com/office/officeart/2008/layout/LinedList"/>
    <dgm:cxn modelId="{E6B1E6B7-DC2E-46FF-8F62-944BB3ACDB78}" type="presParOf" srcId="{8C2D3362-D837-49B9-9A38-E95227C153A5}" destId="{F6C6D573-5BFA-4682-8344-048436C7CC46}" srcOrd="0" destOrd="0" presId="urn:microsoft.com/office/officeart/2008/layout/LinedList"/>
    <dgm:cxn modelId="{D71E2A2E-AEAD-4705-A2E5-A882783A291B}" type="presParOf" srcId="{8C2D3362-D837-49B9-9A38-E95227C153A5}" destId="{9CBACA14-6378-499C-9FAB-0F5A8503F92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BB3441-F654-486E-BDA7-5DD6231367B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681C0A70-8C44-4F25-A9D0-60EFC34A1627}">
      <dgm:prSet/>
      <dgm:spPr/>
      <dgm:t>
        <a:bodyPr/>
        <a:lstStyle/>
        <a:p>
          <a:r>
            <a:rPr lang="en-GB" i="0" dirty="0"/>
            <a:t>T</a:t>
          </a:r>
          <a:r>
            <a:rPr lang="en-GB" b="0" i="0" dirty="0"/>
            <a:t>he longer-term difference the </a:t>
          </a:r>
          <a:r>
            <a:rPr lang="en-GB" dirty="0"/>
            <a:t>outcomes </a:t>
          </a:r>
          <a:r>
            <a:rPr lang="en-GB" b="0" i="0" dirty="0"/>
            <a:t>make.</a:t>
          </a:r>
          <a:endParaRPr lang="en-US" dirty="0"/>
        </a:p>
      </dgm:t>
    </dgm:pt>
    <dgm:pt modelId="{3F688FC8-9FE1-41FD-90B4-7AE1B7E3EB85}" type="parTrans" cxnId="{99BD2B2E-C100-473E-BDBB-8DDC8BC87B43}">
      <dgm:prSet/>
      <dgm:spPr/>
      <dgm:t>
        <a:bodyPr/>
        <a:lstStyle/>
        <a:p>
          <a:endParaRPr lang="en-US"/>
        </a:p>
      </dgm:t>
    </dgm:pt>
    <dgm:pt modelId="{5DCAD51D-69EC-4445-AD1A-AB46454507B8}" type="sibTrans" cxnId="{99BD2B2E-C100-473E-BDBB-8DDC8BC87B43}">
      <dgm:prSet/>
      <dgm:spPr/>
      <dgm:t>
        <a:bodyPr/>
        <a:lstStyle/>
        <a:p>
          <a:endParaRPr lang="en-US"/>
        </a:p>
      </dgm:t>
    </dgm:pt>
    <dgm:pt modelId="{481C5D4E-53AC-41DB-B3FC-C00D30A64AA3}">
      <dgm:prSet/>
      <dgm:spPr/>
      <dgm:t>
        <a:bodyPr/>
        <a:lstStyle/>
        <a:p>
          <a:r>
            <a:rPr lang="en-GB"/>
            <a:t>Harder to figure out but impact is greater than outcomes.</a:t>
          </a:r>
          <a:endParaRPr lang="en-US"/>
        </a:p>
      </dgm:t>
    </dgm:pt>
    <dgm:pt modelId="{0BC3751B-1F68-41CC-81E4-6FFD9A12F0B9}" type="parTrans" cxnId="{5B10D9E9-AF7C-4944-834C-3E76FDCC5DF1}">
      <dgm:prSet/>
      <dgm:spPr/>
      <dgm:t>
        <a:bodyPr/>
        <a:lstStyle/>
        <a:p>
          <a:endParaRPr lang="en-US"/>
        </a:p>
      </dgm:t>
    </dgm:pt>
    <dgm:pt modelId="{3C007FCD-51BF-43EC-B142-34710643732C}" type="sibTrans" cxnId="{5B10D9E9-AF7C-4944-834C-3E76FDCC5DF1}">
      <dgm:prSet/>
      <dgm:spPr/>
      <dgm:t>
        <a:bodyPr/>
        <a:lstStyle/>
        <a:p>
          <a:endParaRPr lang="en-US"/>
        </a:p>
      </dgm:t>
    </dgm:pt>
    <dgm:pt modelId="{8214BD4E-DB5F-47D8-A8FC-A6D252920369}" type="pres">
      <dgm:prSet presAssocID="{F1BB3441-F654-486E-BDA7-5DD6231367B3}" presName="outerComposite" presStyleCnt="0">
        <dgm:presLayoutVars>
          <dgm:chMax val="5"/>
          <dgm:dir/>
          <dgm:resizeHandles val="exact"/>
        </dgm:presLayoutVars>
      </dgm:prSet>
      <dgm:spPr/>
    </dgm:pt>
    <dgm:pt modelId="{5184A262-D4F6-4F5E-86FB-ED54E05E3B2D}" type="pres">
      <dgm:prSet presAssocID="{F1BB3441-F654-486E-BDA7-5DD6231367B3}" presName="dummyMaxCanvas" presStyleCnt="0">
        <dgm:presLayoutVars/>
      </dgm:prSet>
      <dgm:spPr/>
    </dgm:pt>
    <dgm:pt modelId="{C6089BC2-33E9-4047-8B94-7E29DE8F0B6E}" type="pres">
      <dgm:prSet presAssocID="{F1BB3441-F654-486E-BDA7-5DD6231367B3}" presName="TwoNodes_1" presStyleLbl="node1" presStyleIdx="0" presStyleCnt="2">
        <dgm:presLayoutVars>
          <dgm:bulletEnabled val="1"/>
        </dgm:presLayoutVars>
      </dgm:prSet>
      <dgm:spPr/>
    </dgm:pt>
    <dgm:pt modelId="{2489DC94-26D1-4959-9F34-35A9D3EB1E99}" type="pres">
      <dgm:prSet presAssocID="{F1BB3441-F654-486E-BDA7-5DD6231367B3}" presName="TwoNodes_2" presStyleLbl="node1" presStyleIdx="1" presStyleCnt="2">
        <dgm:presLayoutVars>
          <dgm:bulletEnabled val="1"/>
        </dgm:presLayoutVars>
      </dgm:prSet>
      <dgm:spPr/>
    </dgm:pt>
    <dgm:pt modelId="{872F509B-F9BD-4B72-8A2F-9E92CC386241}" type="pres">
      <dgm:prSet presAssocID="{F1BB3441-F654-486E-BDA7-5DD6231367B3}" presName="TwoConn_1-2" presStyleLbl="fgAccFollowNode1" presStyleIdx="0" presStyleCnt="1">
        <dgm:presLayoutVars>
          <dgm:bulletEnabled val="1"/>
        </dgm:presLayoutVars>
      </dgm:prSet>
      <dgm:spPr/>
    </dgm:pt>
    <dgm:pt modelId="{7783C3ED-F11A-406C-BDC2-1180C78B1B95}" type="pres">
      <dgm:prSet presAssocID="{F1BB3441-F654-486E-BDA7-5DD6231367B3}" presName="TwoNodes_1_text" presStyleLbl="node1" presStyleIdx="1" presStyleCnt="2">
        <dgm:presLayoutVars>
          <dgm:bulletEnabled val="1"/>
        </dgm:presLayoutVars>
      </dgm:prSet>
      <dgm:spPr/>
    </dgm:pt>
    <dgm:pt modelId="{204B956A-E9CB-4D1D-8F70-D3F4D78014DA}" type="pres">
      <dgm:prSet presAssocID="{F1BB3441-F654-486E-BDA7-5DD6231367B3}" presName="TwoNodes_2_text" presStyleLbl="node1" presStyleIdx="1" presStyleCnt="2">
        <dgm:presLayoutVars>
          <dgm:bulletEnabled val="1"/>
        </dgm:presLayoutVars>
      </dgm:prSet>
      <dgm:spPr/>
    </dgm:pt>
  </dgm:ptLst>
  <dgm:cxnLst>
    <dgm:cxn modelId="{99BD2B2E-C100-473E-BDBB-8DDC8BC87B43}" srcId="{F1BB3441-F654-486E-BDA7-5DD6231367B3}" destId="{681C0A70-8C44-4F25-A9D0-60EFC34A1627}" srcOrd="0" destOrd="0" parTransId="{3F688FC8-9FE1-41FD-90B4-7AE1B7E3EB85}" sibTransId="{5DCAD51D-69EC-4445-AD1A-AB46454507B8}"/>
    <dgm:cxn modelId="{DB0B6E3D-6C5A-474F-A83C-EAA0D4696604}" type="presOf" srcId="{481C5D4E-53AC-41DB-B3FC-C00D30A64AA3}" destId="{2489DC94-26D1-4959-9F34-35A9D3EB1E99}" srcOrd="0" destOrd="0" presId="urn:microsoft.com/office/officeart/2005/8/layout/vProcess5"/>
    <dgm:cxn modelId="{85679E63-2332-4750-86DB-CB8E1ABF033C}" type="presOf" srcId="{5DCAD51D-69EC-4445-AD1A-AB46454507B8}" destId="{872F509B-F9BD-4B72-8A2F-9E92CC386241}" srcOrd="0" destOrd="0" presId="urn:microsoft.com/office/officeart/2005/8/layout/vProcess5"/>
    <dgm:cxn modelId="{8B10F4B3-69E3-4DA4-A7A6-54526DB24C80}" type="presOf" srcId="{681C0A70-8C44-4F25-A9D0-60EFC34A1627}" destId="{7783C3ED-F11A-406C-BDC2-1180C78B1B95}" srcOrd="1" destOrd="0" presId="urn:microsoft.com/office/officeart/2005/8/layout/vProcess5"/>
    <dgm:cxn modelId="{E4033CCC-4278-46E8-A812-73ABEFA8E08D}" type="presOf" srcId="{681C0A70-8C44-4F25-A9D0-60EFC34A1627}" destId="{C6089BC2-33E9-4047-8B94-7E29DE8F0B6E}" srcOrd="0" destOrd="0" presId="urn:microsoft.com/office/officeart/2005/8/layout/vProcess5"/>
    <dgm:cxn modelId="{4D16D1E7-DAA5-4F26-B7CE-9F9A7C2FE012}" type="presOf" srcId="{F1BB3441-F654-486E-BDA7-5DD6231367B3}" destId="{8214BD4E-DB5F-47D8-A8FC-A6D252920369}" srcOrd="0" destOrd="0" presId="urn:microsoft.com/office/officeart/2005/8/layout/vProcess5"/>
    <dgm:cxn modelId="{5B10D9E9-AF7C-4944-834C-3E76FDCC5DF1}" srcId="{F1BB3441-F654-486E-BDA7-5DD6231367B3}" destId="{481C5D4E-53AC-41DB-B3FC-C00D30A64AA3}" srcOrd="1" destOrd="0" parTransId="{0BC3751B-1F68-41CC-81E4-6FFD9A12F0B9}" sibTransId="{3C007FCD-51BF-43EC-B142-34710643732C}"/>
    <dgm:cxn modelId="{08159CFE-BA03-48BE-8897-A9AD4A0E36B4}" type="presOf" srcId="{481C5D4E-53AC-41DB-B3FC-C00D30A64AA3}" destId="{204B956A-E9CB-4D1D-8F70-D3F4D78014DA}" srcOrd="1" destOrd="0" presId="urn:microsoft.com/office/officeart/2005/8/layout/vProcess5"/>
    <dgm:cxn modelId="{F25C07DA-39A6-409C-BAB0-8933FA9AF0B0}" type="presParOf" srcId="{8214BD4E-DB5F-47D8-A8FC-A6D252920369}" destId="{5184A262-D4F6-4F5E-86FB-ED54E05E3B2D}" srcOrd="0" destOrd="0" presId="urn:microsoft.com/office/officeart/2005/8/layout/vProcess5"/>
    <dgm:cxn modelId="{47837FCA-8C93-4E82-9CF0-3547FFCD25A3}" type="presParOf" srcId="{8214BD4E-DB5F-47D8-A8FC-A6D252920369}" destId="{C6089BC2-33E9-4047-8B94-7E29DE8F0B6E}" srcOrd="1" destOrd="0" presId="urn:microsoft.com/office/officeart/2005/8/layout/vProcess5"/>
    <dgm:cxn modelId="{DBE627E0-EE3E-44FF-A544-7733DC98DE8F}" type="presParOf" srcId="{8214BD4E-DB5F-47D8-A8FC-A6D252920369}" destId="{2489DC94-26D1-4959-9F34-35A9D3EB1E99}" srcOrd="2" destOrd="0" presId="urn:microsoft.com/office/officeart/2005/8/layout/vProcess5"/>
    <dgm:cxn modelId="{BAC6DA63-742C-4980-8DBA-B857164AFF05}" type="presParOf" srcId="{8214BD4E-DB5F-47D8-A8FC-A6D252920369}" destId="{872F509B-F9BD-4B72-8A2F-9E92CC386241}" srcOrd="3" destOrd="0" presId="urn:microsoft.com/office/officeart/2005/8/layout/vProcess5"/>
    <dgm:cxn modelId="{9F8559DB-9140-4483-A20E-751D6D422DBB}" type="presParOf" srcId="{8214BD4E-DB5F-47D8-A8FC-A6D252920369}" destId="{7783C3ED-F11A-406C-BDC2-1180C78B1B95}" srcOrd="4" destOrd="0" presId="urn:microsoft.com/office/officeart/2005/8/layout/vProcess5"/>
    <dgm:cxn modelId="{8AAC2D7E-F613-4609-95AF-7D9294DAD9FA}" type="presParOf" srcId="{8214BD4E-DB5F-47D8-A8FC-A6D252920369}" destId="{204B956A-E9CB-4D1D-8F70-D3F4D78014DA}"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C77496-ED43-493F-A4A8-8ED21D1FB1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747961A-83B8-4E5A-B997-7CA22D8887D1}">
      <dgm:prSet/>
      <dgm:spPr/>
      <dgm:t>
        <a:bodyPr/>
        <a:lstStyle/>
        <a:p>
          <a:r>
            <a:rPr lang="en-GB" dirty="0"/>
            <a:t>Leaders: Prof Daniela Sime &amp; Dr Naomi Tyrrell</a:t>
          </a:r>
          <a:endParaRPr lang="en-US" dirty="0"/>
        </a:p>
      </dgm:t>
    </dgm:pt>
    <dgm:pt modelId="{3D2D5ADC-9E99-416E-9387-264A7A388646}" type="parTrans" cxnId="{B3B18CB7-BBFC-41C9-B436-CB997CC04BC5}">
      <dgm:prSet/>
      <dgm:spPr/>
      <dgm:t>
        <a:bodyPr/>
        <a:lstStyle/>
        <a:p>
          <a:endParaRPr lang="en-US"/>
        </a:p>
      </dgm:t>
    </dgm:pt>
    <dgm:pt modelId="{0304EEDA-11F0-48CA-B781-6CDBAA859C22}" type="sibTrans" cxnId="{B3B18CB7-BBFC-41C9-B436-CB997CC04BC5}">
      <dgm:prSet/>
      <dgm:spPr/>
      <dgm:t>
        <a:bodyPr/>
        <a:lstStyle/>
        <a:p>
          <a:endParaRPr lang="en-US"/>
        </a:p>
      </dgm:t>
    </dgm:pt>
    <dgm:pt modelId="{A1E0795B-5EE9-4B82-A92D-899BD46825BD}">
      <dgm:prSet/>
      <dgm:spPr/>
      <dgm:t>
        <a:bodyPr/>
        <a:lstStyle/>
        <a:p>
          <a:r>
            <a:rPr lang="en-GB" dirty="0"/>
            <a:t>Who: Young people, families, schools, community groups, migrant organisations</a:t>
          </a:r>
          <a:endParaRPr lang="en-US" dirty="0"/>
        </a:p>
      </dgm:t>
    </dgm:pt>
    <dgm:pt modelId="{1CB0C9CC-240F-4284-A824-4456643AFBE1}" type="parTrans" cxnId="{39449BD0-CBB7-4F75-98C5-5F6C4BCC7D4F}">
      <dgm:prSet/>
      <dgm:spPr/>
      <dgm:t>
        <a:bodyPr/>
        <a:lstStyle/>
        <a:p>
          <a:endParaRPr lang="en-US"/>
        </a:p>
      </dgm:t>
    </dgm:pt>
    <dgm:pt modelId="{8461F57B-72A8-4142-BEA3-3C809ED6A1ED}" type="sibTrans" cxnId="{39449BD0-CBB7-4F75-98C5-5F6C4BCC7D4F}">
      <dgm:prSet/>
      <dgm:spPr/>
      <dgm:t>
        <a:bodyPr/>
        <a:lstStyle/>
        <a:p>
          <a:endParaRPr lang="en-US"/>
        </a:p>
      </dgm:t>
    </dgm:pt>
    <dgm:pt modelId="{EA5FD4D4-145B-4AB9-A99F-8A1A02E057D8}">
      <dgm:prSet/>
      <dgm:spPr/>
      <dgm:t>
        <a:bodyPr/>
        <a:lstStyle/>
        <a:p>
          <a:r>
            <a:rPr lang="en-GB" dirty="0" err="1"/>
            <a:t>AltAc</a:t>
          </a:r>
          <a:r>
            <a:rPr lang="en-GB" dirty="0"/>
            <a:t> Outputs: Anti-bullying materials, blogs, briefing papers, museum exhibition, article in The Conversation</a:t>
          </a:r>
          <a:endParaRPr lang="en-US" dirty="0"/>
        </a:p>
      </dgm:t>
    </dgm:pt>
    <dgm:pt modelId="{EC5D0551-2E0D-454C-9345-EABEA36AD9E6}" type="parTrans" cxnId="{F237BAF3-43AA-4120-B418-848762BDC9C0}">
      <dgm:prSet/>
      <dgm:spPr/>
      <dgm:t>
        <a:bodyPr/>
        <a:lstStyle/>
        <a:p>
          <a:endParaRPr lang="en-US"/>
        </a:p>
      </dgm:t>
    </dgm:pt>
    <dgm:pt modelId="{599D3270-48BF-4D22-A5B6-FBB48933E133}" type="sibTrans" cxnId="{F237BAF3-43AA-4120-B418-848762BDC9C0}">
      <dgm:prSet/>
      <dgm:spPr/>
      <dgm:t>
        <a:bodyPr/>
        <a:lstStyle/>
        <a:p>
          <a:endParaRPr lang="en-US"/>
        </a:p>
      </dgm:t>
    </dgm:pt>
    <dgm:pt modelId="{724466D3-2F80-4947-83B7-29F47DCC16E3}">
      <dgm:prSet/>
      <dgm:spPr/>
      <dgm:t>
        <a:bodyPr/>
        <a:lstStyle/>
        <a:p>
          <a:r>
            <a:rPr lang="en-GB" dirty="0"/>
            <a:t>Outcomes: Contributing to debates (C4 News), increased awareness of CEE YP’s challenges </a:t>
          </a:r>
        </a:p>
      </dgm:t>
    </dgm:pt>
    <dgm:pt modelId="{1466CCA4-A641-470A-B5A1-8DEAEF747F0D}" type="parTrans" cxnId="{ABE2884B-7568-4101-B97D-40B861B647BF}">
      <dgm:prSet/>
      <dgm:spPr/>
      <dgm:t>
        <a:bodyPr/>
        <a:lstStyle/>
        <a:p>
          <a:endParaRPr lang="en-US"/>
        </a:p>
      </dgm:t>
    </dgm:pt>
    <dgm:pt modelId="{4C3394C4-7ABA-45D9-9BBF-E42F6C9D497E}" type="sibTrans" cxnId="{ABE2884B-7568-4101-B97D-40B861B647BF}">
      <dgm:prSet/>
      <dgm:spPr/>
      <dgm:t>
        <a:bodyPr/>
        <a:lstStyle/>
        <a:p>
          <a:endParaRPr lang="en-US"/>
        </a:p>
      </dgm:t>
    </dgm:pt>
    <dgm:pt modelId="{11B6AE7F-602B-4D60-A9B1-7ADFC29F4EB9}">
      <dgm:prSet/>
      <dgm:spPr/>
      <dgm:t>
        <a:bodyPr/>
        <a:lstStyle/>
        <a:p>
          <a:r>
            <a:rPr lang="en-GB"/>
            <a:t>Impacts: Evidence to Scottish &amp; UK Parliamentary committees</a:t>
          </a:r>
          <a:endParaRPr lang="en-US" dirty="0"/>
        </a:p>
      </dgm:t>
    </dgm:pt>
    <dgm:pt modelId="{FC92EC9D-D29B-4FE4-9864-36C2A598A4C9}" type="parTrans" cxnId="{54FB5F2E-0863-4940-81C5-17F2632E7D2B}">
      <dgm:prSet/>
      <dgm:spPr/>
      <dgm:t>
        <a:bodyPr/>
        <a:lstStyle/>
        <a:p>
          <a:endParaRPr lang="en-GB"/>
        </a:p>
      </dgm:t>
    </dgm:pt>
    <dgm:pt modelId="{E58D6125-F2CF-40D6-B9FC-AF57A4065762}" type="sibTrans" cxnId="{54FB5F2E-0863-4940-81C5-17F2632E7D2B}">
      <dgm:prSet/>
      <dgm:spPr/>
      <dgm:t>
        <a:bodyPr/>
        <a:lstStyle/>
        <a:p>
          <a:endParaRPr lang="en-GB"/>
        </a:p>
      </dgm:t>
    </dgm:pt>
    <dgm:pt modelId="{504E21A3-32B9-4F90-A9D7-F08345F7F086}" type="pres">
      <dgm:prSet presAssocID="{6FC77496-ED43-493F-A4A8-8ED21D1FB1D3}" presName="linear" presStyleCnt="0">
        <dgm:presLayoutVars>
          <dgm:animLvl val="lvl"/>
          <dgm:resizeHandles val="exact"/>
        </dgm:presLayoutVars>
      </dgm:prSet>
      <dgm:spPr/>
    </dgm:pt>
    <dgm:pt modelId="{DD0A6362-8736-4DAA-8C6D-993478AF7DDB}" type="pres">
      <dgm:prSet presAssocID="{3747961A-83B8-4E5A-B997-7CA22D8887D1}" presName="parentText" presStyleLbl="node1" presStyleIdx="0" presStyleCnt="5">
        <dgm:presLayoutVars>
          <dgm:chMax val="0"/>
          <dgm:bulletEnabled val="1"/>
        </dgm:presLayoutVars>
      </dgm:prSet>
      <dgm:spPr/>
    </dgm:pt>
    <dgm:pt modelId="{79760100-446F-4273-B829-CB765EC63BFE}" type="pres">
      <dgm:prSet presAssocID="{0304EEDA-11F0-48CA-B781-6CDBAA859C22}" presName="spacer" presStyleCnt="0"/>
      <dgm:spPr/>
    </dgm:pt>
    <dgm:pt modelId="{71AB2FF6-A203-4AB9-9A51-A2CD4C5DAE2C}" type="pres">
      <dgm:prSet presAssocID="{A1E0795B-5EE9-4B82-A92D-899BD46825BD}" presName="parentText" presStyleLbl="node1" presStyleIdx="1" presStyleCnt="5">
        <dgm:presLayoutVars>
          <dgm:chMax val="0"/>
          <dgm:bulletEnabled val="1"/>
        </dgm:presLayoutVars>
      </dgm:prSet>
      <dgm:spPr/>
    </dgm:pt>
    <dgm:pt modelId="{BC761130-D054-48B3-8162-32645BA8D400}" type="pres">
      <dgm:prSet presAssocID="{8461F57B-72A8-4142-BEA3-3C809ED6A1ED}" presName="spacer" presStyleCnt="0"/>
      <dgm:spPr/>
    </dgm:pt>
    <dgm:pt modelId="{22FDC2DD-FC7D-406E-814D-C117548F3F69}" type="pres">
      <dgm:prSet presAssocID="{EA5FD4D4-145B-4AB9-A99F-8A1A02E057D8}" presName="parentText" presStyleLbl="node1" presStyleIdx="2" presStyleCnt="5">
        <dgm:presLayoutVars>
          <dgm:chMax val="0"/>
          <dgm:bulletEnabled val="1"/>
        </dgm:presLayoutVars>
      </dgm:prSet>
      <dgm:spPr/>
    </dgm:pt>
    <dgm:pt modelId="{8346083E-8474-464C-B4C4-2E850E197841}" type="pres">
      <dgm:prSet presAssocID="{599D3270-48BF-4D22-A5B6-FBB48933E133}" presName="spacer" presStyleCnt="0"/>
      <dgm:spPr/>
    </dgm:pt>
    <dgm:pt modelId="{230C5A2B-23FC-4823-B842-0D921954D8A3}" type="pres">
      <dgm:prSet presAssocID="{724466D3-2F80-4947-83B7-29F47DCC16E3}" presName="parentText" presStyleLbl="node1" presStyleIdx="3" presStyleCnt="5">
        <dgm:presLayoutVars>
          <dgm:chMax val="0"/>
          <dgm:bulletEnabled val="1"/>
        </dgm:presLayoutVars>
      </dgm:prSet>
      <dgm:spPr/>
    </dgm:pt>
    <dgm:pt modelId="{54F25D42-3AE0-44A4-81DC-39E45C350776}" type="pres">
      <dgm:prSet presAssocID="{4C3394C4-7ABA-45D9-9BBF-E42F6C9D497E}" presName="spacer" presStyleCnt="0"/>
      <dgm:spPr/>
    </dgm:pt>
    <dgm:pt modelId="{DC0CB224-1428-4A6B-84B4-6F88C5C44F54}" type="pres">
      <dgm:prSet presAssocID="{11B6AE7F-602B-4D60-A9B1-7ADFC29F4EB9}" presName="parentText" presStyleLbl="node1" presStyleIdx="4" presStyleCnt="5">
        <dgm:presLayoutVars>
          <dgm:chMax val="0"/>
          <dgm:bulletEnabled val="1"/>
        </dgm:presLayoutVars>
      </dgm:prSet>
      <dgm:spPr/>
    </dgm:pt>
  </dgm:ptLst>
  <dgm:cxnLst>
    <dgm:cxn modelId="{54FB5F2E-0863-4940-81C5-17F2632E7D2B}" srcId="{6FC77496-ED43-493F-A4A8-8ED21D1FB1D3}" destId="{11B6AE7F-602B-4D60-A9B1-7ADFC29F4EB9}" srcOrd="4" destOrd="0" parTransId="{FC92EC9D-D29B-4FE4-9864-36C2A598A4C9}" sibTransId="{E58D6125-F2CF-40D6-B9FC-AF57A4065762}"/>
    <dgm:cxn modelId="{72FF0E44-9884-465A-A103-3A5DA4031208}" type="presOf" srcId="{EA5FD4D4-145B-4AB9-A99F-8A1A02E057D8}" destId="{22FDC2DD-FC7D-406E-814D-C117548F3F69}" srcOrd="0" destOrd="0" presId="urn:microsoft.com/office/officeart/2005/8/layout/vList2"/>
    <dgm:cxn modelId="{ABE2884B-7568-4101-B97D-40B861B647BF}" srcId="{6FC77496-ED43-493F-A4A8-8ED21D1FB1D3}" destId="{724466D3-2F80-4947-83B7-29F47DCC16E3}" srcOrd="3" destOrd="0" parTransId="{1466CCA4-A641-470A-B5A1-8DEAEF747F0D}" sibTransId="{4C3394C4-7ABA-45D9-9BBF-E42F6C9D497E}"/>
    <dgm:cxn modelId="{A5D49751-FA11-41CC-A519-C6E2AC9466DE}" type="presOf" srcId="{3747961A-83B8-4E5A-B997-7CA22D8887D1}" destId="{DD0A6362-8736-4DAA-8C6D-993478AF7DDB}" srcOrd="0" destOrd="0" presId="urn:microsoft.com/office/officeart/2005/8/layout/vList2"/>
    <dgm:cxn modelId="{86B18F8F-F3A3-46AF-B216-A76B362A8566}" type="presOf" srcId="{724466D3-2F80-4947-83B7-29F47DCC16E3}" destId="{230C5A2B-23FC-4823-B842-0D921954D8A3}" srcOrd="0" destOrd="0" presId="urn:microsoft.com/office/officeart/2005/8/layout/vList2"/>
    <dgm:cxn modelId="{C67C9091-91A2-4A55-A621-CEA46A2DF04A}" type="presOf" srcId="{6FC77496-ED43-493F-A4A8-8ED21D1FB1D3}" destId="{504E21A3-32B9-4F90-A9D7-F08345F7F086}" srcOrd="0" destOrd="0" presId="urn:microsoft.com/office/officeart/2005/8/layout/vList2"/>
    <dgm:cxn modelId="{B3B18CB7-BBFC-41C9-B436-CB997CC04BC5}" srcId="{6FC77496-ED43-493F-A4A8-8ED21D1FB1D3}" destId="{3747961A-83B8-4E5A-B997-7CA22D8887D1}" srcOrd="0" destOrd="0" parTransId="{3D2D5ADC-9E99-416E-9387-264A7A388646}" sibTransId="{0304EEDA-11F0-48CA-B781-6CDBAA859C22}"/>
    <dgm:cxn modelId="{0DDFFBC0-3C0A-4620-B727-A4E755A25850}" type="presOf" srcId="{A1E0795B-5EE9-4B82-A92D-899BD46825BD}" destId="{71AB2FF6-A203-4AB9-9A51-A2CD4C5DAE2C}" srcOrd="0" destOrd="0" presId="urn:microsoft.com/office/officeart/2005/8/layout/vList2"/>
    <dgm:cxn modelId="{39449BD0-CBB7-4F75-98C5-5F6C4BCC7D4F}" srcId="{6FC77496-ED43-493F-A4A8-8ED21D1FB1D3}" destId="{A1E0795B-5EE9-4B82-A92D-899BD46825BD}" srcOrd="1" destOrd="0" parTransId="{1CB0C9CC-240F-4284-A824-4456643AFBE1}" sibTransId="{8461F57B-72A8-4142-BEA3-3C809ED6A1ED}"/>
    <dgm:cxn modelId="{D90CD6E7-F42D-4CB6-A5E0-018C651C9903}" type="presOf" srcId="{11B6AE7F-602B-4D60-A9B1-7ADFC29F4EB9}" destId="{DC0CB224-1428-4A6B-84B4-6F88C5C44F54}" srcOrd="0" destOrd="0" presId="urn:microsoft.com/office/officeart/2005/8/layout/vList2"/>
    <dgm:cxn modelId="{F237BAF3-43AA-4120-B418-848762BDC9C0}" srcId="{6FC77496-ED43-493F-A4A8-8ED21D1FB1D3}" destId="{EA5FD4D4-145B-4AB9-A99F-8A1A02E057D8}" srcOrd="2" destOrd="0" parTransId="{EC5D0551-2E0D-454C-9345-EABEA36AD9E6}" sibTransId="{599D3270-48BF-4D22-A5B6-FBB48933E133}"/>
    <dgm:cxn modelId="{93DBFA2D-72CA-4E6F-A746-65CBC02EB5EB}" type="presParOf" srcId="{504E21A3-32B9-4F90-A9D7-F08345F7F086}" destId="{DD0A6362-8736-4DAA-8C6D-993478AF7DDB}" srcOrd="0" destOrd="0" presId="urn:microsoft.com/office/officeart/2005/8/layout/vList2"/>
    <dgm:cxn modelId="{13318B78-D5F6-4C14-9F06-367FB08024CB}" type="presParOf" srcId="{504E21A3-32B9-4F90-A9D7-F08345F7F086}" destId="{79760100-446F-4273-B829-CB765EC63BFE}" srcOrd="1" destOrd="0" presId="urn:microsoft.com/office/officeart/2005/8/layout/vList2"/>
    <dgm:cxn modelId="{9ABA3A83-1BDB-473A-AD00-AF224F43ACF6}" type="presParOf" srcId="{504E21A3-32B9-4F90-A9D7-F08345F7F086}" destId="{71AB2FF6-A203-4AB9-9A51-A2CD4C5DAE2C}" srcOrd="2" destOrd="0" presId="urn:microsoft.com/office/officeart/2005/8/layout/vList2"/>
    <dgm:cxn modelId="{4E0D7EFA-7149-417A-B0CA-C285031C8553}" type="presParOf" srcId="{504E21A3-32B9-4F90-A9D7-F08345F7F086}" destId="{BC761130-D054-48B3-8162-32645BA8D400}" srcOrd="3" destOrd="0" presId="urn:microsoft.com/office/officeart/2005/8/layout/vList2"/>
    <dgm:cxn modelId="{EF75B762-D700-4941-A582-0D0BDEC2C9DE}" type="presParOf" srcId="{504E21A3-32B9-4F90-A9D7-F08345F7F086}" destId="{22FDC2DD-FC7D-406E-814D-C117548F3F69}" srcOrd="4" destOrd="0" presId="urn:microsoft.com/office/officeart/2005/8/layout/vList2"/>
    <dgm:cxn modelId="{CE754055-673B-4514-ABB4-9B7C406C423C}" type="presParOf" srcId="{504E21A3-32B9-4F90-A9D7-F08345F7F086}" destId="{8346083E-8474-464C-B4C4-2E850E197841}" srcOrd="5" destOrd="0" presId="urn:microsoft.com/office/officeart/2005/8/layout/vList2"/>
    <dgm:cxn modelId="{36874543-EF2A-4F74-B027-EA88E187EA99}" type="presParOf" srcId="{504E21A3-32B9-4F90-A9D7-F08345F7F086}" destId="{230C5A2B-23FC-4823-B842-0D921954D8A3}" srcOrd="6" destOrd="0" presId="urn:microsoft.com/office/officeart/2005/8/layout/vList2"/>
    <dgm:cxn modelId="{E9004CFA-5CA7-4A4F-81D2-23B1B9E81664}" type="presParOf" srcId="{504E21A3-32B9-4F90-A9D7-F08345F7F086}" destId="{54F25D42-3AE0-44A4-81DC-39E45C350776}" srcOrd="7" destOrd="0" presId="urn:microsoft.com/office/officeart/2005/8/layout/vList2"/>
    <dgm:cxn modelId="{53D8D111-7B46-4404-996C-EE06F11E0F17}" type="presParOf" srcId="{504E21A3-32B9-4F90-A9D7-F08345F7F086}" destId="{DC0CB224-1428-4A6B-84B4-6F88C5C44F54}"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257350-0970-4657-87D5-2D1CC5FF6CB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4E99B06-CC12-4923-9751-AAD361B1C408}">
      <dgm:prSet/>
      <dgm:spPr/>
      <dgm:t>
        <a:bodyPr/>
        <a:lstStyle/>
        <a:p>
          <a:pPr>
            <a:lnSpc>
              <a:spcPct val="100000"/>
            </a:lnSpc>
          </a:pPr>
          <a:r>
            <a:rPr lang="en-GB" dirty="0"/>
            <a:t>Ask - what your research objectives are that are related to KE and impact!</a:t>
          </a:r>
          <a:endParaRPr lang="en-US" dirty="0"/>
        </a:p>
      </dgm:t>
    </dgm:pt>
    <dgm:pt modelId="{BA5ED1FE-D510-43B3-8F53-F652DA4B2222}" type="parTrans" cxnId="{7CF79FE8-430B-46F5-9D84-22C3937A0C1A}">
      <dgm:prSet/>
      <dgm:spPr/>
      <dgm:t>
        <a:bodyPr/>
        <a:lstStyle/>
        <a:p>
          <a:endParaRPr lang="en-US"/>
        </a:p>
      </dgm:t>
    </dgm:pt>
    <dgm:pt modelId="{8A45F7F5-E7D9-4D0A-B628-B498D8E39756}" type="sibTrans" cxnId="{7CF79FE8-430B-46F5-9D84-22C3937A0C1A}">
      <dgm:prSet/>
      <dgm:spPr/>
      <dgm:t>
        <a:bodyPr/>
        <a:lstStyle/>
        <a:p>
          <a:endParaRPr lang="en-US"/>
        </a:p>
      </dgm:t>
    </dgm:pt>
    <dgm:pt modelId="{2FBDE547-0A2F-42E6-BB90-ED55A3B92BCE}">
      <dgm:prSet/>
      <dgm:spPr/>
      <dgm:t>
        <a:bodyPr/>
        <a:lstStyle/>
        <a:p>
          <a:pPr>
            <a:lnSpc>
              <a:spcPct val="100000"/>
            </a:lnSpc>
          </a:pPr>
          <a:r>
            <a:rPr lang="en-GB"/>
            <a:t>Why is this exciting?</a:t>
          </a:r>
          <a:endParaRPr lang="en-US"/>
        </a:p>
      </dgm:t>
    </dgm:pt>
    <dgm:pt modelId="{FE5D2F6E-92BF-41A8-B47F-5C7224CD8D43}" type="parTrans" cxnId="{7DC5C903-9A5B-4C52-B19E-993B1A3C77C0}">
      <dgm:prSet/>
      <dgm:spPr/>
      <dgm:t>
        <a:bodyPr/>
        <a:lstStyle/>
        <a:p>
          <a:endParaRPr lang="en-US"/>
        </a:p>
      </dgm:t>
    </dgm:pt>
    <dgm:pt modelId="{2C5C3D94-CB19-4BB4-82AD-B732AA73716F}" type="sibTrans" cxnId="{7DC5C903-9A5B-4C52-B19E-993B1A3C77C0}">
      <dgm:prSet/>
      <dgm:spPr/>
      <dgm:t>
        <a:bodyPr/>
        <a:lstStyle/>
        <a:p>
          <a:endParaRPr lang="en-US"/>
        </a:p>
      </dgm:t>
    </dgm:pt>
    <dgm:pt modelId="{0B892C1E-9691-4636-9B82-538FEB1E2990}">
      <dgm:prSet/>
      <dgm:spPr/>
      <dgm:t>
        <a:bodyPr/>
        <a:lstStyle/>
        <a:p>
          <a:pPr>
            <a:lnSpc>
              <a:spcPct val="100000"/>
            </a:lnSpc>
          </a:pPr>
          <a:r>
            <a:rPr lang="en-GB"/>
            <a:t>Discuss research ideas, designs, possible stakeholders and emerging findings with others (outside discipline, outside academia)</a:t>
          </a:r>
          <a:endParaRPr lang="en-US"/>
        </a:p>
      </dgm:t>
    </dgm:pt>
    <dgm:pt modelId="{B5BEA085-F974-477D-A620-C0FCE288D9E5}" type="parTrans" cxnId="{27354CB5-A39A-4C3C-9F62-2FDA8751F283}">
      <dgm:prSet/>
      <dgm:spPr/>
      <dgm:t>
        <a:bodyPr/>
        <a:lstStyle/>
        <a:p>
          <a:endParaRPr lang="en-US"/>
        </a:p>
      </dgm:t>
    </dgm:pt>
    <dgm:pt modelId="{CB0CCBA9-432C-4CC5-823E-F255D440CBFB}" type="sibTrans" cxnId="{27354CB5-A39A-4C3C-9F62-2FDA8751F283}">
      <dgm:prSet/>
      <dgm:spPr/>
      <dgm:t>
        <a:bodyPr/>
        <a:lstStyle/>
        <a:p>
          <a:endParaRPr lang="en-US"/>
        </a:p>
      </dgm:t>
    </dgm:pt>
    <dgm:pt modelId="{2564DBC5-6CC7-4472-B897-63E4B1F4567F}">
      <dgm:prSet/>
      <dgm:spPr/>
      <dgm:t>
        <a:bodyPr/>
        <a:lstStyle/>
        <a:p>
          <a:pPr>
            <a:lnSpc>
              <a:spcPct val="100000"/>
            </a:lnSpc>
          </a:pPr>
          <a:r>
            <a:rPr lang="en-GB"/>
            <a:t>Build your network! </a:t>
          </a:r>
          <a:endParaRPr lang="en-US"/>
        </a:p>
      </dgm:t>
    </dgm:pt>
    <dgm:pt modelId="{7579E44D-ECBE-4127-8855-B57772337798}" type="parTrans" cxnId="{49111D42-FBC6-46FB-ADC6-AD858E3CDBC9}">
      <dgm:prSet/>
      <dgm:spPr/>
      <dgm:t>
        <a:bodyPr/>
        <a:lstStyle/>
        <a:p>
          <a:endParaRPr lang="en-US"/>
        </a:p>
      </dgm:t>
    </dgm:pt>
    <dgm:pt modelId="{54C6CA33-820F-48B4-B29D-73101C0C33A3}" type="sibTrans" cxnId="{49111D42-FBC6-46FB-ADC6-AD858E3CDBC9}">
      <dgm:prSet/>
      <dgm:spPr/>
      <dgm:t>
        <a:bodyPr/>
        <a:lstStyle/>
        <a:p>
          <a:endParaRPr lang="en-US"/>
        </a:p>
      </dgm:t>
    </dgm:pt>
    <dgm:pt modelId="{5D136C2D-3D07-4758-936C-C46BE6F65217}">
      <dgm:prSet/>
      <dgm:spPr/>
      <dgm:t>
        <a:bodyPr/>
        <a:lstStyle/>
        <a:p>
          <a:pPr>
            <a:lnSpc>
              <a:spcPct val="100000"/>
            </a:lnSpc>
          </a:pPr>
          <a:r>
            <a:rPr lang="en-GB"/>
            <a:t>Communication (social media), collaboration, negotiation, </a:t>
          </a:r>
          <a:endParaRPr lang="en-US"/>
        </a:p>
      </dgm:t>
    </dgm:pt>
    <dgm:pt modelId="{439F7710-C5B5-459D-B28C-C5E76A560489}" type="parTrans" cxnId="{2D60AE83-73B6-4F73-BFC9-8F9AA58A0536}">
      <dgm:prSet/>
      <dgm:spPr/>
      <dgm:t>
        <a:bodyPr/>
        <a:lstStyle/>
        <a:p>
          <a:endParaRPr lang="en-US"/>
        </a:p>
      </dgm:t>
    </dgm:pt>
    <dgm:pt modelId="{EC6C0A33-6D43-424B-B188-87ACE3FBF03E}" type="sibTrans" cxnId="{2D60AE83-73B6-4F73-BFC9-8F9AA58A0536}">
      <dgm:prSet/>
      <dgm:spPr/>
      <dgm:t>
        <a:bodyPr/>
        <a:lstStyle/>
        <a:p>
          <a:endParaRPr lang="en-US"/>
        </a:p>
      </dgm:t>
    </dgm:pt>
    <dgm:pt modelId="{168E9DD6-0F6C-4E8D-A2E6-338250802561}">
      <dgm:prSet/>
      <dgm:spPr/>
      <dgm:t>
        <a:bodyPr/>
        <a:lstStyle/>
        <a:p>
          <a:pPr>
            <a:lnSpc>
              <a:spcPct val="100000"/>
            </a:lnSpc>
          </a:pPr>
          <a:r>
            <a:rPr lang="en-GB"/>
            <a:t>Record and track your activities</a:t>
          </a:r>
          <a:endParaRPr lang="en-US"/>
        </a:p>
      </dgm:t>
    </dgm:pt>
    <dgm:pt modelId="{13F1B458-795F-4334-95DB-B460A4B02DAC}" type="parTrans" cxnId="{206C364A-74FD-49EF-954D-8FC17FA84D46}">
      <dgm:prSet/>
      <dgm:spPr/>
      <dgm:t>
        <a:bodyPr/>
        <a:lstStyle/>
        <a:p>
          <a:endParaRPr lang="en-US"/>
        </a:p>
      </dgm:t>
    </dgm:pt>
    <dgm:pt modelId="{6921FE2F-E5FA-455F-87D7-6AFDCFC664C0}" type="sibTrans" cxnId="{206C364A-74FD-49EF-954D-8FC17FA84D46}">
      <dgm:prSet/>
      <dgm:spPr/>
      <dgm:t>
        <a:bodyPr/>
        <a:lstStyle/>
        <a:p>
          <a:endParaRPr lang="en-US"/>
        </a:p>
      </dgm:t>
    </dgm:pt>
    <dgm:pt modelId="{10D14571-F7DA-4AC2-9F6C-8ADE4F38A879}" type="pres">
      <dgm:prSet presAssocID="{51257350-0970-4657-87D5-2D1CC5FF6CB5}" presName="root" presStyleCnt="0">
        <dgm:presLayoutVars>
          <dgm:dir/>
          <dgm:resizeHandles val="exact"/>
        </dgm:presLayoutVars>
      </dgm:prSet>
      <dgm:spPr/>
    </dgm:pt>
    <dgm:pt modelId="{EB9187AD-6029-40EB-AFC8-F145FB9A230A}" type="pres">
      <dgm:prSet presAssocID="{34E99B06-CC12-4923-9751-AAD361B1C408}" presName="compNode" presStyleCnt="0"/>
      <dgm:spPr/>
    </dgm:pt>
    <dgm:pt modelId="{8D1731C4-9258-4EDF-A920-CB191F9B5A5F}" type="pres">
      <dgm:prSet presAssocID="{34E99B06-CC12-4923-9751-AAD361B1C408}" presName="bgRect" presStyleLbl="bgShp" presStyleIdx="0" presStyleCnt="6"/>
      <dgm:spPr/>
    </dgm:pt>
    <dgm:pt modelId="{CB97D5A1-6BC7-4E6D-878D-AC3AD18DABDE}" type="pres">
      <dgm:prSet presAssocID="{34E99B06-CC12-4923-9751-AAD361B1C40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3FE9A219-8E3B-4014-9EB3-3154AB145DD3}" type="pres">
      <dgm:prSet presAssocID="{34E99B06-CC12-4923-9751-AAD361B1C408}" presName="spaceRect" presStyleCnt="0"/>
      <dgm:spPr/>
    </dgm:pt>
    <dgm:pt modelId="{7EC918A5-3EB1-4296-A65C-ED8CCAC2C117}" type="pres">
      <dgm:prSet presAssocID="{34E99B06-CC12-4923-9751-AAD361B1C408}" presName="parTx" presStyleLbl="revTx" presStyleIdx="0" presStyleCnt="6">
        <dgm:presLayoutVars>
          <dgm:chMax val="0"/>
          <dgm:chPref val="0"/>
        </dgm:presLayoutVars>
      </dgm:prSet>
      <dgm:spPr/>
    </dgm:pt>
    <dgm:pt modelId="{EB3AC435-C07D-47B8-B117-AD68163B67BB}" type="pres">
      <dgm:prSet presAssocID="{8A45F7F5-E7D9-4D0A-B628-B498D8E39756}" presName="sibTrans" presStyleCnt="0"/>
      <dgm:spPr/>
    </dgm:pt>
    <dgm:pt modelId="{1596B885-613B-475F-99C4-091614722333}" type="pres">
      <dgm:prSet presAssocID="{2FBDE547-0A2F-42E6-BB90-ED55A3B92BCE}" presName="compNode" presStyleCnt="0"/>
      <dgm:spPr/>
    </dgm:pt>
    <dgm:pt modelId="{CFE27F1D-657C-447E-A6DA-1278BB77898B}" type="pres">
      <dgm:prSet presAssocID="{2FBDE547-0A2F-42E6-BB90-ED55A3B92BCE}" presName="bgRect" presStyleLbl="bgShp" presStyleIdx="1" presStyleCnt="6"/>
      <dgm:spPr/>
    </dgm:pt>
    <dgm:pt modelId="{EE6903B0-4F33-46CF-9A90-C0BBE73BB7A0}" type="pres">
      <dgm:prSet presAssocID="{2FBDE547-0A2F-42E6-BB90-ED55A3B92BC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works"/>
        </a:ext>
      </dgm:extLst>
    </dgm:pt>
    <dgm:pt modelId="{1B32D3AA-CE5D-41DE-BC58-FBC229134788}" type="pres">
      <dgm:prSet presAssocID="{2FBDE547-0A2F-42E6-BB90-ED55A3B92BCE}" presName="spaceRect" presStyleCnt="0"/>
      <dgm:spPr/>
    </dgm:pt>
    <dgm:pt modelId="{692D4C53-1DE1-40C3-B8C4-F041C890C984}" type="pres">
      <dgm:prSet presAssocID="{2FBDE547-0A2F-42E6-BB90-ED55A3B92BCE}" presName="parTx" presStyleLbl="revTx" presStyleIdx="1" presStyleCnt="6">
        <dgm:presLayoutVars>
          <dgm:chMax val="0"/>
          <dgm:chPref val="0"/>
        </dgm:presLayoutVars>
      </dgm:prSet>
      <dgm:spPr/>
    </dgm:pt>
    <dgm:pt modelId="{FF81E5CC-D0EA-4F81-B756-B3EB00E663E4}" type="pres">
      <dgm:prSet presAssocID="{2C5C3D94-CB19-4BB4-82AD-B732AA73716F}" presName="sibTrans" presStyleCnt="0"/>
      <dgm:spPr/>
    </dgm:pt>
    <dgm:pt modelId="{F897EC1C-FF35-4B0B-92A4-4EC6F462E290}" type="pres">
      <dgm:prSet presAssocID="{0B892C1E-9691-4636-9B82-538FEB1E2990}" presName="compNode" presStyleCnt="0"/>
      <dgm:spPr/>
    </dgm:pt>
    <dgm:pt modelId="{A775EE14-E89F-417F-B08A-20CA153B6B90}" type="pres">
      <dgm:prSet presAssocID="{0B892C1E-9691-4636-9B82-538FEB1E2990}" presName="bgRect" presStyleLbl="bgShp" presStyleIdx="2" presStyleCnt="6"/>
      <dgm:spPr/>
    </dgm:pt>
    <dgm:pt modelId="{815E72B1-A3AE-4957-B21C-1657CB51F972}" type="pres">
      <dgm:prSet presAssocID="{0B892C1E-9691-4636-9B82-538FEB1E299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83842A8C-05F1-4AA7-BBE3-0C644E882206}" type="pres">
      <dgm:prSet presAssocID="{0B892C1E-9691-4636-9B82-538FEB1E2990}" presName="spaceRect" presStyleCnt="0"/>
      <dgm:spPr/>
    </dgm:pt>
    <dgm:pt modelId="{0CFC2B81-ECC1-4734-A61A-194B1E81F1DF}" type="pres">
      <dgm:prSet presAssocID="{0B892C1E-9691-4636-9B82-538FEB1E2990}" presName="parTx" presStyleLbl="revTx" presStyleIdx="2" presStyleCnt="6">
        <dgm:presLayoutVars>
          <dgm:chMax val="0"/>
          <dgm:chPref val="0"/>
        </dgm:presLayoutVars>
      </dgm:prSet>
      <dgm:spPr/>
    </dgm:pt>
    <dgm:pt modelId="{0914B835-72EE-4F5D-B015-9814221CB6F5}" type="pres">
      <dgm:prSet presAssocID="{CB0CCBA9-432C-4CC5-823E-F255D440CBFB}" presName="sibTrans" presStyleCnt="0"/>
      <dgm:spPr/>
    </dgm:pt>
    <dgm:pt modelId="{D94DC271-AD1F-4650-89A3-63623647BCAE}" type="pres">
      <dgm:prSet presAssocID="{2564DBC5-6CC7-4472-B897-63E4B1F4567F}" presName="compNode" presStyleCnt="0"/>
      <dgm:spPr/>
    </dgm:pt>
    <dgm:pt modelId="{E4782D2F-200B-4FC7-9D39-F439789AE780}" type="pres">
      <dgm:prSet presAssocID="{2564DBC5-6CC7-4472-B897-63E4B1F4567F}" presName="bgRect" presStyleLbl="bgShp" presStyleIdx="3" presStyleCnt="6"/>
      <dgm:spPr/>
    </dgm:pt>
    <dgm:pt modelId="{3C42A971-4C59-4C26-B4FC-3A2FD7FB3701}" type="pres">
      <dgm:prSet presAssocID="{2564DBC5-6CC7-4472-B897-63E4B1F4567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ocial Network"/>
        </a:ext>
      </dgm:extLst>
    </dgm:pt>
    <dgm:pt modelId="{2FCE9BDB-7BFD-4510-A658-F375DD1F75CB}" type="pres">
      <dgm:prSet presAssocID="{2564DBC5-6CC7-4472-B897-63E4B1F4567F}" presName="spaceRect" presStyleCnt="0"/>
      <dgm:spPr/>
    </dgm:pt>
    <dgm:pt modelId="{C79FDED0-E560-42D4-B601-37A68049701C}" type="pres">
      <dgm:prSet presAssocID="{2564DBC5-6CC7-4472-B897-63E4B1F4567F}" presName="parTx" presStyleLbl="revTx" presStyleIdx="3" presStyleCnt="6">
        <dgm:presLayoutVars>
          <dgm:chMax val="0"/>
          <dgm:chPref val="0"/>
        </dgm:presLayoutVars>
      </dgm:prSet>
      <dgm:spPr/>
    </dgm:pt>
    <dgm:pt modelId="{32D38168-BDA2-4949-8024-1E54C872544D}" type="pres">
      <dgm:prSet presAssocID="{54C6CA33-820F-48B4-B29D-73101C0C33A3}" presName="sibTrans" presStyleCnt="0"/>
      <dgm:spPr/>
    </dgm:pt>
    <dgm:pt modelId="{92465BB8-2693-4614-9CD2-D205667407B0}" type="pres">
      <dgm:prSet presAssocID="{5D136C2D-3D07-4758-936C-C46BE6F65217}" presName="compNode" presStyleCnt="0"/>
      <dgm:spPr/>
    </dgm:pt>
    <dgm:pt modelId="{E7BB4FA4-97C8-4545-B3DB-F5FC278AA3B0}" type="pres">
      <dgm:prSet presAssocID="{5D136C2D-3D07-4758-936C-C46BE6F65217}" presName="bgRect" presStyleLbl="bgShp" presStyleIdx="4" presStyleCnt="6"/>
      <dgm:spPr/>
    </dgm:pt>
    <dgm:pt modelId="{32DFEEDE-F5EC-42CF-9F40-E9C4635C7E19}" type="pres">
      <dgm:prSet presAssocID="{5D136C2D-3D07-4758-936C-C46BE6F6521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F2D725C4-3A20-4ADE-9108-D7962E031461}" type="pres">
      <dgm:prSet presAssocID="{5D136C2D-3D07-4758-936C-C46BE6F65217}" presName="spaceRect" presStyleCnt="0"/>
      <dgm:spPr/>
    </dgm:pt>
    <dgm:pt modelId="{B9095AD6-4218-4505-931F-66A79948E769}" type="pres">
      <dgm:prSet presAssocID="{5D136C2D-3D07-4758-936C-C46BE6F65217}" presName="parTx" presStyleLbl="revTx" presStyleIdx="4" presStyleCnt="6">
        <dgm:presLayoutVars>
          <dgm:chMax val="0"/>
          <dgm:chPref val="0"/>
        </dgm:presLayoutVars>
      </dgm:prSet>
      <dgm:spPr/>
    </dgm:pt>
    <dgm:pt modelId="{6A324056-E26F-445B-AD80-6DFF3394F409}" type="pres">
      <dgm:prSet presAssocID="{EC6C0A33-6D43-424B-B188-87ACE3FBF03E}" presName="sibTrans" presStyleCnt="0"/>
      <dgm:spPr/>
    </dgm:pt>
    <dgm:pt modelId="{1E5CBC32-3789-43C6-80FF-C306C5862D13}" type="pres">
      <dgm:prSet presAssocID="{168E9DD6-0F6C-4E8D-A2E6-338250802561}" presName="compNode" presStyleCnt="0"/>
      <dgm:spPr/>
    </dgm:pt>
    <dgm:pt modelId="{11173C40-4E67-4AB2-8590-7B7071EBA9FB}" type="pres">
      <dgm:prSet presAssocID="{168E9DD6-0F6C-4E8D-A2E6-338250802561}" presName="bgRect" presStyleLbl="bgShp" presStyleIdx="5" presStyleCnt="6"/>
      <dgm:spPr/>
    </dgm:pt>
    <dgm:pt modelId="{6685EA26-7CF2-4499-B6E1-64716873E803}" type="pres">
      <dgm:prSet presAssocID="{168E9DD6-0F6C-4E8D-A2E6-33825080256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List"/>
        </a:ext>
      </dgm:extLst>
    </dgm:pt>
    <dgm:pt modelId="{5DA6E3B9-7A3D-44BD-853C-756B6D0534A1}" type="pres">
      <dgm:prSet presAssocID="{168E9DD6-0F6C-4E8D-A2E6-338250802561}" presName="spaceRect" presStyleCnt="0"/>
      <dgm:spPr/>
    </dgm:pt>
    <dgm:pt modelId="{56059677-5870-4249-A45B-EB1C906366D6}" type="pres">
      <dgm:prSet presAssocID="{168E9DD6-0F6C-4E8D-A2E6-338250802561}" presName="parTx" presStyleLbl="revTx" presStyleIdx="5" presStyleCnt="6">
        <dgm:presLayoutVars>
          <dgm:chMax val="0"/>
          <dgm:chPref val="0"/>
        </dgm:presLayoutVars>
      </dgm:prSet>
      <dgm:spPr/>
    </dgm:pt>
  </dgm:ptLst>
  <dgm:cxnLst>
    <dgm:cxn modelId="{7DC5C903-9A5B-4C52-B19E-993B1A3C77C0}" srcId="{51257350-0970-4657-87D5-2D1CC5FF6CB5}" destId="{2FBDE547-0A2F-42E6-BB90-ED55A3B92BCE}" srcOrd="1" destOrd="0" parTransId="{FE5D2F6E-92BF-41A8-B47F-5C7224CD8D43}" sibTransId="{2C5C3D94-CB19-4BB4-82AD-B732AA73716F}"/>
    <dgm:cxn modelId="{462D951F-A2E1-4D4A-BA91-6A108F527864}" type="presOf" srcId="{0B892C1E-9691-4636-9B82-538FEB1E2990}" destId="{0CFC2B81-ECC1-4734-A61A-194B1E81F1DF}" srcOrd="0" destOrd="0" presId="urn:microsoft.com/office/officeart/2018/2/layout/IconVerticalSolidList"/>
    <dgm:cxn modelId="{F68AD95B-CDBB-4803-BE2E-8F6E06723CBF}" type="presOf" srcId="{2564DBC5-6CC7-4472-B897-63E4B1F4567F}" destId="{C79FDED0-E560-42D4-B601-37A68049701C}" srcOrd="0" destOrd="0" presId="urn:microsoft.com/office/officeart/2018/2/layout/IconVerticalSolidList"/>
    <dgm:cxn modelId="{49111D42-FBC6-46FB-ADC6-AD858E3CDBC9}" srcId="{51257350-0970-4657-87D5-2D1CC5FF6CB5}" destId="{2564DBC5-6CC7-4472-B897-63E4B1F4567F}" srcOrd="3" destOrd="0" parTransId="{7579E44D-ECBE-4127-8855-B57772337798}" sibTransId="{54C6CA33-820F-48B4-B29D-73101C0C33A3}"/>
    <dgm:cxn modelId="{206C364A-74FD-49EF-954D-8FC17FA84D46}" srcId="{51257350-0970-4657-87D5-2D1CC5FF6CB5}" destId="{168E9DD6-0F6C-4E8D-A2E6-338250802561}" srcOrd="5" destOrd="0" parTransId="{13F1B458-795F-4334-95DB-B460A4B02DAC}" sibTransId="{6921FE2F-E5FA-455F-87D7-6AFDCFC664C0}"/>
    <dgm:cxn modelId="{F17AC570-7D24-46B8-9C93-96FC6544F786}" type="presOf" srcId="{51257350-0970-4657-87D5-2D1CC5FF6CB5}" destId="{10D14571-F7DA-4AC2-9F6C-8ADE4F38A879}" srcOrd="0" destOrd="0" presId="urn:microsoft.com/office/officeart/2018/2/layout/IconVerticalSolidList"/>
    <dgm:cxn modelId="{9935657F-88B9-4388-99EB-567BA19735BD}" type="presOf" srcId="{2FBDE547-0A2F-42E6-BB90-ED55A3B92BCE}" destId="{692D4C53-1DE1-40C3-B8C4-F041C890C984}" srcOrd="0" destOrd="0" presId="urn:microsoft.com/office/officeart/2018/2/layout/IconVerticalSolidList"/>
    <dgm:cxn modelId="{2D60AE83-73B6-4F73-BFC9-8F9AA58A0536}" srcId="{51257350-0970-4657-87D5-2D1CC5FF6CB5}" destId="{5D136C2D-3D07-4758-936C-C46BE6F65217}" srcOrd="4" destOrd="0" parTransId="{439F7710-C5B5-459D-B28C-C5E76A560489}" sibTransId="{EC6C0A33-6D43-424B-B188-87ACE3FBF03E}"/>
    <dgm:cxn modelId="{28A38F9A-02CD-41E5-83AE-AC7E063D7EC4}" type="presOf" srcId="{5D136C2D-3D07-4758-936C-C46BE6F65217}" destId="{B9095AD6-4218-4505-931F-66A79948E769}" srcOrd="0" destOrd="0" presId="urn:microsoft.com/office/officeart/2018/2/layout/IconVerticalSolidList"/>
    <dgm:cxn modelId="{6AAA1B9D-D9EF-49BC-A54F-815285C83A26}" type="presOf" srcId="{168E9DD6-0F6C-4E8D-A2E6-338250802561}" destId="{56059677-5870-4249-A45B-EB1C906366D6}" srcOrd="0" destOrd="0" presId="urn:microsoft.com/office/officeart/2018/2/layout/IconVerticalSolidList"/>
    <dgm:cxn modelId="{27354CB5-A39A-4C3C-9F62-2FDA8751F283}" srcId="{51257350-0970-4657-87D5-2D1CC5FF6CB5}" destId="{0B892C1E-9691-4636-9B82-538FEB1E2990}" srcOrd="2" destOrd="0" parTransId="{B5BEA085-F974-477D-A620-C0FCE288D9E5}" sibTransId="{CB0CCBA9-432C-4CC5-823E-F255D440CBFB}"/>
    <dgm:cxn modelId="{7CF79FE8-430B-46F5-9D84-22C3937A0C1A}" srcId="{51257350-0970-4657-87D5-2D1CC5FF6CB5}" destId="{34E99B06-CC12-4923-9751-AAD361B1C408}" srcOrd="0" destOrd="0" parTransId="{BA5ED1FE-D510-43B3-8F53-F652DA4B2222}" sibTransId="{8A45F7F5-E7D9-4D0A-B628-B498D8E39756}"/>
    <dgm:cxn modelId="{09236FF2-A6CD-459B-80E5-FF249A17BEDA}" type="presOf" srcId="{34E99B06-CC12-4923-9751-AAD361B1C408}" destId="{7EC918A5-3EB1-4296-A65C-ED8CCAC2C117}" srcOrd="0" destOrd="0" presId="urn:microsoft.com/office/officeart/2018/2/layout/IconVerticalSolidList"/>
    <dgm:cxn modelId="{E0E7F04A-C2AE-4BCB-B1CC-B07913D83E47}" type="presParOf" srcId="{10D14571-F7DA-4AC2-9F6C-8ADE4F38A879}" destId="{EB9187AD-6029-40EB-AFC8-F145FB9A230A}" srcOrd="0" destOrd="0" presId="urn:microsoft.com/office/officeart/2018/2/layout/IconVerticalSolidList"/>
    <dgm:cxn modelId="{ABA529EA-7438-43D2-982C-313EBCAD657F}" type="presParOf" srcId="{EB9187AD-6029-40EB-AFC8-F145FB9A230A}" destId="{8D1731C4-9258-4EDF-A920-CB191F9B5A5F}" srcOrd="0" destOrd="0" presId="urn:microsoft.com/office/officeart/2018/2/layout/IconVerticalSolidList"/>
    <dgm:cxn modelId="{4FABB0F6-7B6B-47B3-820B-AFE4F4EA8731}" type="presParOf" srcId="{EB9187AD-6029-40EB-AFC8-F145FB9A230A}" destId="{CB97D5A1-6BC7-4E6D-878D-AC3AD18DABDE}" srcOrd="1" destOrd="0" presId="urn:microsoft.com/office/officeart/2018/2/layout/IconVerticalSolidList"/>
    <dgm:cxn modelId="{E6CAD7DD-F621-49C9-8D58-7B951C10A2EB}" type="presParOf" srcId="{EB9187AD-6029-40EB-AFC8-F145FB9A230A}" destId="{3FE9A219-8E3B-4014-9EB3-3154AB145DD3}" srcOrd="2" destOrd="0" presId="urn:microsoft.com/office/officeart/2018/2/layout/IconVerticalSolidList"/>
    <dgm:cxn modelId="{B0002501-4E66-417C-A458-AC389C5EE30C}" type="presParOf" srcId="{EB9187AD-6029-40EB-AFC8-F145FB9A230A}" destId="{7EC918A5-3EB1-4296-A65C-ED8CCAC2C117}" srcOrd="3" destOrd="0" presId="urn:microsoft.com/office/officeart/2018/2/layout/IconVerticalSolidList"/>
    <dgm:cxn modelId="{BE01A197-4406-4F9B-A2A7-9EB25CDB5C7C}" type="presParOf" srcId="{10D14571-F7DA-4AC2-9F6C-8ADE4F38A879}" destId="{EB3AC435-C07D-47B8-B117-AD68163B67BB}" srcOrd="1" destOrd="0" presId="urn:microsoft.com/office/officeart/2018/2/layout/IconVerticalSolidList"/>
    <dgm:cxn modelId="{63AE0693-8832-4BDC-8EB2-E6108F52F469}" type="presParOf" srcId="{10D14571-F7DA-4AC2-9F6C-8ADE4F38A879}" destId="{1596B885-613B-475F-99C4-091614722333}" srcOrd="2" destOrd="0" presId="urn:microsoft.com/office/officeart/2018/2/layout/IconVerticalSolidList"/>
    <dgm:cxn modelId="{4BB30BBF-BA12-4BD2-9AED-04DE7C113DB4}" type="presParOf" srcId="{1596B885-613B-475F-99C4-091614722333}" destId="{CFE27F1D-657C-447E-A6DA-1278BB77898B}" srcOrd="0" destOrd="0" presId="urn:microsoft.com/office/officeart/2018/2/layout/IconVerticalSolidList"/>
    <dgm:cxn modelId="{2DF3A6E4-FA12-4D07-B3A7-88BC1239F779}" type="presParOf" srcId="{1596B885-613B-475F-99C4-091614722333}" destId="{EE6903B0-4F33-46CF-9A90-C0BBE73BB7A0}" srcOrd="1" destOrd="0" presId="urn:microsoft.com/office/officeart/2018/2/layout/IconVerticalSolidList"/>
    <dgm:cxn modelId="{3C367070-493B-4C4C-87A2-2B95D05EDDFB}" type="presParOf" srcId="{1596B885-613B-475F-99C4-091614722333}" destId="{1B32D3AA-CE5D-41DE-BC58-FBC229134788}" srcOrd="2" destOrd="0" presId="urn:microsoft.com/office/officeart/2018/2/layout/IconVerticalSolidList"/>
    <dgm:cxn modelId="{D21C0A4E-A0F0-42D9-B437-8153FB67F996}" type="presParOf" srcId="{1596B885-613B-475F-99C4-091614722333}" destId="{692D4C53-1DE1-40C3-B8C4-F041C890C984}" srcOrd="3" destOrd="0" presId="urn:microsoft.com/office/officeart/2018/2/layout/IconVerticalSolidList"/>
    <dgm:cxn modelId="{3692B86E-09BE-4CCF-8FB5-7595566E599D}" type="presParOf" srcId="{10D14571-F7DA-4AC2-9F6C-8ADE4F38A879}" destId="{FF81E5CC-D0EA-4F81-B756-B3EB00E663E4}" srcOrd="3" destOrd="0" presId="urn:microsoft.com/office/officeart/2018/2/layout/IconVerticalSolidList"/>
    <dgm:cxn modelId="{18FEBE27-D603-4A11-A9F8-CB267B259141}" type="presParOf" srcId="{10D14571-F7DA-4AC2-9F6C-8ADE4F38A879}" destId="{F897EC1C-FF35-4B0B-92A4-4EC6F462E290}" srcOrd="4" destOrd="0" presId="urn:microsoft.com/office/officeart/2018/2/layout/IconVerticalSolidList"/>
    <dgm:cxn modelId="{9A08566B-3167-4B55-BDEC-FFA69F56F1F7}" type="presParOf" srcId="{F897EC1C-FF35-4B0B-92A4-4EC6F462E290}" destId="{A775EE14-E89F-417F-B08A-20CA153B6B90}" srcOrd="0" destOrd="0" presId="urn:microsoft.com/office/officeart/2018/2/layout/IconVerticalSolidList"/>
    <dgm:cxn modelId="{CB5D2595-79E0-4B9D-9478-BC2E78F96CFB}" type="presParOf" srcId="{F897EC1C-FF35-4B0B-92A4-4EC6F462E290}" destId="{815E72B1-A3AE-4957-B21C-1657CB51F972}" srcOrd="1" destOrd="0" presId="urn:microsoft.com/office/officeart/2018/2/layout/IconVerticalSolidList"/>
    <dgm:cxn modelId="{2160057B-B8EA-4C22-A0B1-B70B23BB45DA}" type="presParOf" srcId="{F897EC1C-FF35-4B0B-92A4-4EC6F462E290}" destId="{83842A8C-05F1-4AA7-BBE3-0C644E882206}" srcOrd="2" destOrd="0" presId="urn:microsoft.com/office/officeart/2018/2/layout/IconVerticalSolidList"/>
    <dgm:cxn modelId="{05E8381E-97F7-4600-9279-AEFCFF0F36E2}" type="presParOf" srcId="{F897EC1C-FF35-4B0B-92A4-4EC6F462E290}" destId="{0CFC2B81-ECC1-4734-A61A-194B1E81F1DF}" srcOrd="3" destOrd="0" presId="urn:microsoft.com/office/officeart/2018/2/layout/IconVerticalSolidList"/>
    <dgm:cxn modelId="{3C898971-3069-4983-B3D4-41555496EF7A}" type="presParOf" srcId="{10D14571-F7DA-4AC2-9F6C-8ADE4F38A879}" destId="{0914B835-72EE-4F5D-B015-9814221CB6F5}" srcOrd="5" destOrd="0" presId="urn:microsoft.com/office/officeart/2018/2/layout/IconVerticalSolidList"/>
    <dgm:cxn modelId="{C67F3DC6-23CE-4245-AAE1-652DF1F6DCEA}" type="presParOf" srcId="{10D14571-F7DA-4AC2-9F6C-8ADE4F38A879}" destId="{D94DC271-AD1F-4650-89A3-63623647BCAE}" srcOrd="6" destOrd="0" presId="urn:microsoft.com/office/officeart/2018/2/layout/IconVerticalSolidList"/>
    <dgm:cxn modelId="{C221D9DD-3911-4840-B693-937D4AA6F29B}" type="presParOf" srcId="{D94DC271-AD1F-4650-89A3-63623647BCAE}" destId="{E4782D2F-200B-4FC7-9D39-F439789AE780}" srcOrd="0" destOrd="0" presId="urn:microsoft.com/office/officeart/2018/2/layout/IconVerticalSolidList"/>
    <dgm:cxn modelId="{57CD1425-25CB-4A90-B821-8ADF2D004CB6}" type="presParOf" srcId="{D94DC271-AD1F-4650-89A3-63623647BCAE}" destId="{3C42A971-4C59-4C26-B4FC-3A2FD7FB3701}" srcOrd="1" destOrd="0" presId="urn:microsoft.com/office/officeart/2018/2/layout/IconVerticalSolidList"/>
    <dgm:cxn modelId="{F2E59D8A-FE3D-484F-A921-35C65C399700}" type="presParOf" srcId="{D94DC271-AD1F-4650-89A3-63623647BCAE}" destId="{2FCE9BDB-7BFD-4510-A658-F375DD1F75CB}" srcOrd="2" destOrd="0" presId="urn:microsoft.com/office/officeart/2018/2/layout/IconVerticalSolidList"/>
    <dgm:cxn modelId="{AC14B182-51C7-42CD-8A4F-B38ACAF0FC9E}" type="presParOf" srcId="{D94DC271-AD1F-4650-89A3-63623647BCAE}" destId="{C79FDED0-E560-42D4-B601-37A68049701C}" srcOrd="3" destOrd="0" presId="urn:microsoft.com/office/officeart/2018/2/layout/IconVerticalSolidList"/>
    <dgm:cxn modelId="{77C6E4A3-F7E9-4DAC-90A7-34D3E8CBAABD}" type="presParOf" srcId="{10D14571-F7DA-4AC2-9F6C-8ADE4F38A879}" destId="{32D38168-BDA2-4949-8024-1E54C872544D}" srcOrd="7" destOrd="0" presId="urn:microsoft.com/office/officeart/2018/2/layout/IconVerticalSolidList"/>
    <dgm:cxn modelId="{BE4CA9C8-22DD-4A7F-95C7-AC6458979DED}" type="presParOf" srcId="{10D14571-F7DA-4AC2-9F6C-8ADE4F38A879}" destId="{92465BB8-2693-4614-9CD2-D205667407B0}" srcOrd="8" destOrd="0" presId="urn:microsoft.com/office/officeart/2018/2/layout/IconVerticalSolidList"/>
    <dgm:cxn modelId="{61CDFD68-7526-4C65-8527-3D68E82CB1F2}" type="presParOf" srcId="{92465BB8-2693-4614-9CD2-D205667407B0}" destId="{E7BB4FA4-97C8-4545-B3DB-F5FC278AA3B0}" srcOrd="0" destOrd="0" presId="urn:microsoft.com/office/officeart/2018/2/layout/IconVerticalSolidList"/>
    <dgm:cxn modelId="{626AFEE5-0C2B-4E47-BEA9-F6B79C2FED3E}" type="presParOf" srcId="{92465BB8-2693-4614-9CD2-D205667407B0}" destId="{32DFEEDE-F5EC-42CF-9F40-E9C4635C7E19}" srcOrd="1" destOrd="0" presId="urn:microsoft.com/office/officeart/2018/2/layout/IconVerticalSolidList"/>
    <dgm:cxn modelId="{95EEF14A-E047-4A2E-9534-EE2B3ED76B41}" type="presParOf" srcId="{92465BB8-2693-4614-9CD2-D205667407B0}" destId="{F2D725C4-3A20-4ADE-9108-D7962E031461}" srcOrd="2" destOrd="0" presId="urn:microsoft.com/office/officeart/2018/2/layout/IconVerticalSolidList"/>
    <dgm:cxn modelId="{CE0197E2-5CBC-47CB-B490-5E0307C6EAD9}" type="presParOf" srcId="{92465BB8-2693-4614-9CD2-D205667407B0}" destId="{B9095AD6-4218-4505-931F-66A79948E769}" srcOrd="3" destOrd="0" presId="urn:microsoft.com/office/officeart/2018/2/layout/IconVerticalSolidList"/>
    <dgm:cxn modelId="{4342490E-80E4-43D3-A305-BC94A9D94901}" type="presParOf" srcId="{10D14571-F7DA-4AC2-9F6C-8ADE4F38A879}" destId="{6A324056-E26F-445B-AD80-6DFF3394F409}" srcOrd="9" destOrd="0" presId="urn:microsoft.com/office/officeart/2018/2/layout/IconVerticalSolidList"/>
    <dgm:cxn modelId="{047D802C-7E9C-4EC8-A9B9-E1B3127376B2}" type="presParOf" srcId="{10D14571-F7DA-4AC2-9F6C-8ADE4F38A879}" destId="{1E5CBC32-3789-43C6-80FF-C306C5862D13}" srcOrd="10" destOrd="0" presId="urn:microsoft.com/office/officeart/2018/2/layout/IconVerticalSolidList"/>
    <dgm:cxn modelId="{0D8C6E9D-FCF0-4417-A5DB-5D5DFC31DC6F}" type="presParOf" srcId="{1E5CBC32-3789-43C6-80FF-C306C5862D13}" destId="{11173C40-4E67-4AB2-8590-7B7071EBA9FB}" srcOrd="0" destOrd="0" presId="urn:microsoft.com/office/officeart/2018/2/layout/IconVerticalSolidList"/>
    <dgm:cxn modelId="{40116F1F-A08E-4654-9198-146B0A64C8AD}" type="presParOf" srcId="{1E5CBC32-3789-43C6-80FF-C306C5862D13}" destId="{6685EA26-7CF2-4499-B6E1-64716873E803}" srcOrd="1" destOrd="0" presId="urn:microsoft.com/office/officeart/2018/2/layout/IconVerticalSolidList"/>
    <dgm:cxn modelId="{AEE30931-CBD4-4BB6-B638-B614E81C2F01}" type="presParOf" srcId="{1E5CBC32-3789-43C6-80FF-C306C5862D13}" destId="{5DA6E3B9-7A3D-44BD-853C-756B6D0534A1}" srcOrd="2" destOrd="0" presId="urn:microsoft.com/office/officeart/2018/2/layout/IconVerticalSolidList"/>
    <dgm:cxn modelId="{25FBFC91-64F3-4C39-8BEC-F97F0DA65703}" type="presParOf" srcId="{1E5CBC32-3789-43C6-80FF-C306C5862D13}" destId="{56059677-5870-4249-A45B-EB1C906366D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64437-54BB-4C49-96A7-0E4971E66A42}">
      <dsp:nvSpPr>
        <dsp:cNvPr id="0" name=""/>
        <dsp:cNvSpPr/>
      </dsp:nvSpPr>
      <dsp:spPr>
        <a:xfrm>
          <a:off x="679050" y="376937"/>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74A715-F649-4E88-9ADE-F8F3BB7D0F23}">
      <dsp:nvSpPr>
        <dsp:cNvPr id="0" name=""/>
        <dsp:cNvSpPr/>
      </dsp:nvSpPr>
      <dsp:spPr>
        <a:xfrm>
          <a:off x="1081237" y="779125"/>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88BC96-0657-4166-8F47-CD5B2962D040}">
      <dsp:nvSpPr>
        <dsp:cNvPr id="0" name=""/>
        <dsp:cNvSpPr/>
      </dsp:nvSpPr>
      <dsp:spPr>
        <a:xfrm>
          <a:off x="75768"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GB" sz="1300" kern="1200"/>
            <a:t>Does what you do make a difference?</a:t>
          </a:r>
          <a:endParaRPr lang="en-US" sz="1300" kern="1200"/>
        </a:p>
      </dsp:txBody>
      <dsp:txXfrm>
        <a:off x="75768" y="2851938"/>
        <a:ext cx="3093750" cy="720000"/>
      </dsp:txXfrm>
    </dsp:sp>
    <dsp:sp modelId="{2FDE7C5E-3DE0-464A-8DE7-9824B65BEC48}">
      <dsp:nvSpPr>
        <dsp:cNvPr id="0" name=""/>
        <dsp:cNvSpPr/>
      </dsp:nvSpPr>
      <dsp:spPr>
        <a:xfrm>
          <a:off x="4314206" y="376937"/>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E6607-6699-4398-8E39-9626AAB735C0}">
      <dsp:nvSpPr>
        <dsp:cNvPr id="0" name=""/>
        <dsp:cNvSpPr/>
      </dsp:nvSpPr>
      <dsp:spPr>
        <a:xfrm>
          <a:off x="4716393" y="779125"/>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AFA47D-C53C-4683-B16F-161D57B93DFF}">
      <dsp:nvSpPr>
        <dsp:cNvPr id="0" name=""/>
        <dsp:cNvSpPr/>
      </dsp:nvSpPr>
      <dsp:spPr>
        <a:xfrm>
          <a:off x="3710925"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GB" sz="1300" kern="1200"/>
            <a:t>How do you prove that?</a:t>
          </a:r>
          <a:endParaRPr lang="en-US" sz="1300" kern="1200"/>
        </a:p>
      </dsp:txBody>
      <dsp:txXfrm>
        <a:off x="3710925" y="2851938"/>
        <a:ext cx="3093750" cy="720000"/>
      </dsp:txXfrm>
    </dsp:sp>
    <dsp:sp modelId="{613BB41B-6DD6-4951-A960-42450C09F91B}">
      <dsp:nvSpPr>
        <dsp:cNvPr id="0" name=""/>
        <dsp:cNvSpPr/>
      </dsp:nvSpPr>
      <dsp:spPr>
        <a:xfrm>
          <a:off x="7949362" y="376937"/>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DAF58-EE6E-4F61-9B4B-4B6F5F9C4E4C}">
      <dsp:nvSpPr>
        <dsp:cNvPr id="0" name=""/>
        <dsp:cNvSpPr/>
      </dsp:nvSpPr>
      <dsp:spPr>
        <a:xfrm>
          <a:off x="8351550" y="779125"/>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B379BF-640E-47E8-B8A9-2E25C898A031}">
      <dsp:nvSpPr>
        <dsp:cNvPr id="0" name=""/>
        <dsp:cNvSpPr/>
      </dsp:nvSpPr>
      <dsp:spPr>
        <a:xfrm>
          <a:off x="7346081"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GB" sz="1300" b="0" i="0" kern="1200" dirty="0"/>
            <a:t>Impact is the difference an activity/service/Project/product/</a:t>
          </a:r>
        </a:p>
        <a:p>
          <a:pPr marL="0" lvl="0" indent="0" algn="ctr" defTabSz="577850">
            <a:lnSpc>
              <a:spcPct val="100000"/>
            </a:lnSpc>
            <a:spcBef>
              <a:spcPct val="0"/>
            </a:spcBef>
            <a:spcAft>
              <a:spcPct val="35000"/>
            </a:spcAft>
            <a:buNone/>
            <a:defRPr cap="all"/>
          </a:pPr>
          <a:r>
            <a:rPr lang="en-GB" sz="1300" b="0" i="0" kern="1200" dirty="0"/>
            <a:t>organisation makes</a:t>
          </a:r>
          <a:endParaRPr lang="en-US" sz="1300" kern="1200" dirty="0"/>
        </a:p>
      </dsp:txBody>
      <dsp:txXfrm>
        <a:off x="7346081" y="2851938"/>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32DD4-4C75-4F93-8AEF-FBFCD2CEA5AB}">
      <dsp:nvSpPr>
        <dsp:cNvPr id="0" name=""/>
        <dsp:cNvSpPr/>
      </dsp:nvSpPr>
      <dsp:spPr>
        <a:xfrm>
          <a:off x="295513" y="2323"/>
          <a:ext cx="2185987" cy="1311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a:t>Events with external audiences</a:t>
          </a:r>
          <a:endParaRPr lang="en-US" sz="1500" kern="1200"/>
        </a:p>
      </dsp:txBody>
      <dsp:txXfrm>
        <a:off x="295513" y="2323"/>
        <a:ext cx="2185987" cy="1311592"/>
      </dsp:txXfrm>
    </dsp:sp>
    <dsp:sp modelId="{E74D0738-35CF-4203-A12E-1AA79F2A81B6}">
      <dsp:nvSpPr>
        <dsp:cNvPr id="0" name=""/>
        <dsp:cNvSpPr/>
      </dsp:nvSpPr>
      <dsp:spPr>
        <a:xfrm>
          <a:off x="2700099" y="2323"/>
          <a:ext cx="2185987" cy="1311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Secondments/placements</a:t>
          </a:r>
          <a:endParaRPr lang="en-US" sz="1500" kern="1200"/>
        </a:p>
      </dsp:txBody>
      <dsp:txXfrm>
        <a:off x="2700099" y="2323"/>
        <a:ext cx="2185987" cy="1311592"/>
      </dsp:txXfrm>
    </dsp:sp>
    <dsp:sp modelId="{E0CA9588-01C4-478D-9165-7F45C2BBDD83}">
      <dsp:nvSpPr>
        <dsp:cNvPr id="0" name=""/>
        <dsp:cNvSpPr/>
      </dsp:nvSpPr>
      <dsp:spPr>
        <a:xfrm>
          <a:off x="295513" y="1532515"/>
          <a:ext cx="2185987" cy="1311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a:t>Collaborative projects</a:t>
          </a:r>
          <a:endParaRPr lang="en-US" sz="1500" kern="1200"/>
        </a:p>
      </dsp:txBody>
      <dsp:txXfrm>
        <a:off x="295513" y="1532515"/>
        <a:ext cx="2185987" cy="1311592"/>
      </dsp:txXfrm>
    </dsp:sp>
    <dsp:sp modelId="{F9563A45-D0F1-4887-8476-FAEF9FAFE4F5}">
      <dsp:nvSpPr>
        <dsp:cNvPr id="0" name=""/>
        <dsp:cNvSpPr/>
      </dsp:nvSpPr>
      <dsp:spPr>
        <a:xfrm>
          <a:off x="2700099" y="1532515"/>
          <a:ext cx="2185987" cy="1311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a:t>Consultancy </a:t>
          </a:r>
          <a:endParaRPr lang="en-US" sz="1500" kern="1200"/>
        </a:p>
      </dsp:txBody>
      <dsp:txXfrm>
        <a:off x="2700099" y="1532515"/>
        <a:ext cx="2185987" cy="1311592"/>
      </dsp:txXfrm>
    </dsp:sp>
    <dsp:sp modelId="{D0004301-6FDE-4F34-B0D8-BD0650EAA9B3}">
      <dsp:nvSpPr>
        <dsp:cNvPr id="0" name=""/>
        <dsp:cNvSpPr/>
      </dsp:nvSpPr>
      <dsp:spPr>
        <a:xfrm>
          <a:off x="295513" y="3062706"/>
          <a:ext cx="2185987" cy="1311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a:t>Training and continuing professional development (CPD)</a:t>
          </a:r>
          <a:endParaRPr lang="en-US" sz="1500" kern="1200"/>
        </a:p>
      </dsp:txBody>
      <dsp:txXfrm>
        <a:off x="295513" y="3062706"/>
        <a:ext cx="2185987" cy="1311592"/>
      </dsp:txXfrm>
    </dsp:sp>
    <dsp:sp modelId="{B127C645-1564-42C6-8981-B580EEE65968}">
      <dsp:nvSpPr>
        <dsp:cNvPr id="0" name=""/>
        <dsp:cNvSpPr/>
      </dsp:nvSpPr>
      <dsp:spPr>
        <a:xfrm>
          <a:off x="2700099" y="3062706"/>
          <a:ext cx="2185987" cy="1311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a:t>Licensing technologies, tools or training material </a:t>
          </a:r>
          <a:endParaRPr lang="en-US" sz="1500" kern="1200"/>
        </a:p>
      </dsp:txBody>
      <dsp:txXfrm>
        <a:off x="2700099" y="3062706"/>
        <a:ext cx="2185987" cy="1311592"/>
      </dsp:txXfrm>
    </dsp:sp>
    <dsp:sp modelId="{7573EE5D-6BB2-4061-80A3-97A1BBDD5BF8}">
      <dsp:nvSpPr>
        <dsp:cNvPr id="0" name=""/>
        <dsp:cNvSpPr/>
      </dsp:nvSpPr>
      <dsp:spPr>
        <a:xfrm>
          <a:off x="1497806" y="4592897"/>
          <a:ext cx="2185987" cy="1311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a:t>Briefing, lay summary, blog, magazine article</a:t>
          </a:r>
          <a:endParaRPr lang="en-US" sz="1500" kern="1200"/>
        </a:p>
      </dsp:txBody>
      <dsp:txXfrm>
        <a:off x="1497806" y="4592897"/>
        <a:ext cx="2185987" cy="1311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894B3-9503-4F1D-911F-7CB631471AE8}">
      <dsp:nvSpPr>
        <dsp:cNvPr id="0" name=""/>
        <dsp:cNvSpPr/>
      </dsp:nvSpPr>
      <dsp:spPr>
        <a:xfrm>
          <a:off x="1936" y="7389"/>
          <a:ext cx="1536407" cy="9218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Understanding &amp; awareness</a:t>
          </a:r>
          <a:endParaRPr lang="en-US" sz="1800" kern="1200" dirty="0"/>
        </a:p>
      </dsp:txBody>
      <dsp:txXfrm>
        <a:off x="1936" y="7389"/>
        <a:ext cx="1536407" cy="921844"/>
      </dsp:txXfrm>
    </dsp:sp>
    <dsp:sp modelId="{5F0081FA-3B6A-4C63-8758-FDA827678BE6}">
      <dsp:nvSpPr>
        <dsp:cNvPr id="0" name=""/>
        <dsp:cNvSpPr/>
      </dsp:nvSpPr>
      <dsp:spPr>
        <a:xfrm>
          <a:off x="1691984" y="7389"/>
          <a:ext cx="1536407" cy="9218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Attitudinal</a:t>
          </a:r>
          <a:endParaRPr lang="en-US" sz="1800" kern="1200"/>
        </a:p>
      </dsp:txBody>
      <dsp:txXfrm>
        <a:off x="1691984" y="7389"/>
        <a:ext cx="1536407" cy="921844"/>
      </dsp:txXfrm>
    </dsp:sp>
    <dsp:sp modelId="{11CE4389-9731-4032-AF3B-75F85C458777}">
      <dsp:nvSpPr>
        <dsp:cNvPr id="0" name=""/>
        <dsp:cNvSpPr/>
      </dsp:nvSpPr>
      <dsp:spPr>
        <a:xfrm>
          <a:off x="3382032" y="7389"/>
          <a:ext cx="1536407" cy="9218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Economic</a:t>
          </a:r>
          <a:endParaRPr lang="en-US" sz="1800" kern="1200" dirty="0"/>
        </a:p>
      </dsp:txBody>
      <dsp:txXfrm>
        <a:off x="3382032" y="7389"/>
        <a:ext cx="1536407" cy="921844"/>
      </dsp:txXfrm>
    </dsp:sp>
    <dsp:sp modelId="{CB94CCCF-8F8D-4570-9122-EB0C4E8BF58B}">
      <dsp:nvSpPr>
        <dsp:cNvPr id="0" name=""/>
        <dsp:cNvSpPr/>
      </dsp:nvSpPr>
      <dsp:spPr>
        <a:xfrm>
          <a:off x="5072080" y="7389"/>
          <a:ext cx="1536407" cy="9218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Environmental</a:t>
          </a:r>
          <a:endParaRPr lang="en-US" sz="1800" kern="1200"/>
        </a:p>
      </dsp:txBody>
      <dsp:txXfrm>
        <a:off x="5072080" y="7389"/>
        <a:ext cx="1536407" cy="921844"/>
      </dsp:txXfrm>
    </dsp:sp>
    <dsp:sp modelId="{8422AACE-D8FA-41EB-8C67-4FEB3AC08E80}">
      <dsp:nvSpPr>
        <dsp:cNvPr id="0" name=""/>
        <dsp:cNvSpPr/>
      </dsp:nvSpPr>
      <dsp:spPr>
        <a:xfrm>
          <a:off x="1936" y="1082874"/>
          <a:ext cx="1536407" cy="9218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Cultural</a:t>
          </a:r>
          <a:endParaRPr lang="en-US" sz="1800" kern="1200"/>
        </a:p>
      </dsp:txBody>
      <dsp:txXfrm>
        <a:off x="1936" y="1082874"/>
        <a:ext cx="1536407" cy="921844"/>
      </dsp:txXfrm>
    </dsp:sp>
    <dsp:sp modelId="{7D942607-5FD0-4895-B4F1-352D87CF16C6}">
      <dsp:nvSpPr>
        <dsp:cNvPr id="0" name=""/>
        <dsp:cNvSpPr/>
      </dsp:nvSpPr>
      <dsp:spPr>
        <a:xfrm>
          <a:off x="1691984" y="1082874"/>
          <a:ext cx="1536407" cy="9218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Capacity</a:t>
          </a:r>
          <a:endParaRPr lang="en-US" sz="1800" kern="1200"/>
        </a:p>
      </dsp:txBody>
      <dsp:txXfrm>
        <a:off x="1691984" y="1082874"/>
        <a:ext cx="1536407" cy="921844"/>
      </dsp:txXfrm>
    </dsp:sp>
    <dsp:sp modelId="{2D76BD40-3D91-46EA-919E-8AAC9518A962}">
      <dsp:nvSpPr>
        <dsp:cNvPr id="0" name=""/>
        <dsp:cNvSpPr/>
      </dsp:nvSpPr>
      <dsp:spPr>
        <a:xfrm>
          <a:off x="3382032" y="1082874"/>
          <a:ext cx="1536407" cy="9218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Health &amp; wellbeing</a:t>
          </a:r>
          <a:endParaRPr lang="en-US" sz="1800" kern="1200" dirty="0"/>
        </a:p>
      </dsp:txBody>
      <dsp:txXfrm>
        <a:off x="3382032" y="1082874"/>
        <a:ext cx="1536407" cy="921844"/>
      </dsp:txXfrm>
    </dsp:sp>
    <dsp:sp modelId="{8F78A3C1-F0A5-4440-9AFF-9B1496F645AA}">
      <dsp:nvSpPr>
        <dsp:cNvPr id="0" name=""/>
        <dsp:cNvSpPr/>
      </dsp:nvSpPr>
      <dsp:spPr>
        <a:xfrm>
          <a:off x="5072080" y="1082874"/>
          <a:ext cx="1536407" cy="9218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Decision- making</a:t>
          </a:r>
          <a:endParaRPr lang="en-US" sz="1800" kern="1200" dirty="0"/>
        </a:p>
      </dsp:txBody>
      <dsp:txXfrm>
        <a:off x="5072080" y="1082874"/>
        <a:ext cx="1536407" cy="921844"/>
      </dsp:txXfrm>
    </dsp:sp>
    <dsp:sp modelId="{96E55FBC-565F-4E65-86EB-ADDE6829E63E}">
      <dsp:nvSpPr>
        <dsp:cNvPr id="0" name=""/>
        <dsp:cNvSpPr/>
      </dsp:nvSpPr>
      <dsp:spPr>
        <a:xfrm>
          <a:off x="1691984" y="2158359"/>
          <a:ext cx="1536407" cy="9218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Social</a:t>
          </a:r>
          <a:endParaRPr lang="en-US" sz="1800" kern="1200"/>
        </a:p>
      </dsp:txBody>
      <dsp:txXfrm>
        <a:off x="1691984" y="2158359"/>
        <a:ext cx="1536407" cy="921844"/>
      </dsp:txXfrm>
    </dsp:sp>
    <dsp:sp modelId="{76CD5006-46F6-40E4-92E1-40DFF33C2F26}">
      <dsp:nvSpPr>
        <dsp:cNvPr id="0" name=""/>
        <dsp:cNvSpPr/>
      </dsp:nvSpPr>
      <dsp:spPr>
        <a:xfrm>
          <a:off x="3382032" y="2158359"/>
          <a:ext cx="1536407" cy="9218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Other</a:t>
          </a:r>
          <a:endParaRPr lang="en-US" sz="1800" kern="1200"/>
        </a:p>
      </dsp:txBody>
      <dsp:txXfrm>
        <a:off x="3382032" y="2158359"/>
        <a:ext cx="1536407" cy="921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B3C5D-3899-4A7B-A262-59FD943B15E1}">
      <dsp:nvSpPr>
        <dsp:cNvPr id="0" name=""/>
        <dsp:cNvSpPr/>
      </dsp:nvSpPr>
      <dsp:spPr>
        <a:xfrm>
          <a:off x="0" y="71469"/>
          <a:ext cx="5181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Leaders: Dr David Sergeant &amp; Dr Emma Whitaker, University of Plymouth</a:t>
          </a:r>
          <a:endParaRPr lang="en-US" sz="2000" kern="1200" dirty="0"/>
        </a:p>
      </dsp:txBody>
      <dsp:txXfrm>
        <a:off x="38838" y="110307"/>
        <a:ext cx="5103924" cy="717924"/>
      </dsp:txXfrm>
    </dsp:sp>
    <dsp:sp modelId="{4E1C7A42-4A69-49F9-A875-C191CC11206A}">
      <dsp:nvSpPr>
        <dsp:cNvPr id="0" name=""/>
        <dsp:cNvSpPr/>
      </dsp:nvSpPr>
      <dsp:spPr>
        <a:xfrm>
          <a:off x="0" y="924669"/>
          <a:ext cx="5181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Who: Community groups &amp; schools</a:t>
          </a:r>
          <a:endParaRPr lang="en-US" sz="2000" kern="1200"/>
        </a:p>
      </dsp:txBody>
      <dsp:txXfrm>
        <a:off x="38838" y="963507"/>
        <a:ext cx="5103924" cy="717924"/>
      </dsp:txXfrm>
    </dsp:sp>
    <dsp:sp modelId="{585FCAD7-2841-42FE-B26A-E280A3896142}">
      <dsp:nvSpPr>
        <dsp:cNvPr id="0" name=""/>
        <dsp:cNvSpPr/>
      </dsp:nvSpPr>
      <dsp:spPr>
        <a:xfrm>
          <a:off x="0" y="1777869"/>
          <a:ext cx="5181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err="1"/>
            <a:t>AltAc</a:t>
          </a:r>
          <a:r>
            <a:rPr lang="en-GB" sz="2000" kern="1200" dirty="0"/>
            <a:t> Outputs: Murals, poems, animated games, book.</a:t>
          </a:r>
          <a:endParaRPr lang="en-US" sz="2000" kern="1200" dirty="0"/>
        </a:p>
      </dsp:txBody>
      <dsp:txXfrm>
        <a:off x="38838" y="1816707"/>
        <a:ext cx="5103924" cy="717924"/>
      </dsp:txXfrm>
    </dsp:sp>
    <dsp:sp modelId="{220B8EFA-2C8C-47BC-B9DE-CC9450FFD086}">
      <dsp:nvSpPr>
        <dsp:cNvPr id="0" name=""/>
        <dsp:cNvSpPr/>
      </dsp:nvSpPr>
      <dsp:spPr>
        <a:xfrm>
          <a:off x="0" y="2631069"/>
          <a:ext cx="5181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Outcomes: Visions of Net Zero for communities; mural toolkit.</a:t>
          </a:r>
          <a:endParaRPr lang="en-US" sz="2000" kern="1200" dirty="0"/>
        </a:p>
      </dsp:txBody>
      <dsp:txXfrm>
        <a:off x="38838" y="2669907"/>
        <a:ext cx="5103924" cy="717924"/>
      </dsp:txXfrm>
    </dsp:sp>
    <dsp:sp modelId="{00C81A64-BDB2-4953-8D2D-57EDAB2ECD11}">
      <dsp:nvSpPr>
        <dsp:cNvPr id="0" name=""/>
        <dsp:cNvSpPr/>
      </dsp:nvSpPr>
      <dsp:spPr>
        <a:xfrm>
          <a:off x="0" y="3484269"/>
          <a:ext cx="5181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Impacts: Localised changed sustainability practices; wider policy change.</a:t>
          </a:r>
          <a:endParaRPr lang="en-US" sz="2000" kern="1200" dirty="0"/>
        </a:p>
      </dsp:txBody>
      <dsp:txXfrm>
        <a:off x="38838" y="3523107"/>
        <a:ext cx="5103924" cy="717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7B481-A865-458A-9DED-98E3FF72B7E0}">
      <dsp:nvSpPr>
        <dsp:cNvPr id="0" name=""/>
        <dsp:cNvSpPr/>
      </dsp:nvSpPr>
      <dsp:spPr>
        <a:xfrm>
          <a:off x="0" y="45847"/>
          <a:ext cx="5393361" cy="9496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a:t>Leaders: Prof James Daybell &amp; Dr Kit Heyam</a:t>
          </a:r>
          <a:endParaRPr lang="en-US" sz="1700" kern="1200"/>
        </a:p>
      </dsp:txBody>
      <dsp:txXfrm>
        <a:off x="46360" y="92207"/>
        <a:ext cx="5300641" cy="856959"/>
      </dsp:txXfrm>
    </dsp:sp>
    <dsp:sp modelId="{6BFAFA68-87CE-4750-BD26-E491AFEA8DA3}">
      <dsp:nvSpPr>
        <dsp:cNvPr id="0" name=""/>
        <dsp:cNvSpPr/>
      </dsp:nvSpPr>
      <dsp:spPr>
        <a:xfrm>
          <a:off x="0" y="1044487"/>
          <a:ext cx="5393361" cy="9496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kern="1200"/>
            <a:t>Who: Universities of Plymouth, Lund, Leiden and Western Australia, at the V&amp;A and the Vasa Museum in Stockholm.</a:t>
          </a:r>
          <a:endParaRPr lang="en-US" sz="1700" kern="1200"/>
        </a:p>
      </dsp:txBody>
      <dsp:txXfrm>
        <a:off x="46360" y="1090847"/>
        <a:ext cx="5300641" cy="856959"/>
      </dsp:txXfrm>
    </dsp:sp>
    <dsp:sp modelId="{A3C4E518-F523-4C5D-A583-12D990D1F452}">
      <dsp:nvSpPr>
        <dsp:cNvPr id="0" name=""/>
        <dsp:cNvSpPr/>
      </dsp:nvSpPr>
      <dsp:spPr>
        <a:xfrm>
          <a:off x="0" y="2043126"/>
          <a:ext cx="5393361" cy="9496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err="1"/>
            <a:t>AltAc</a:t>
          </a:r>
          <a:r>
            <a:rPr lang="en-GB" sz="1700" kern="1200" dirty="0"/>
            <a:t> Outputs</a:t>
          </a:r>
          <a:r>
            <a:rPr lang="en-GB" sz="1700" b="0" i="0" kern="1200" dirty="0"/>
            <a:t>: Developed a gendered interpretative tool for studying museum objects, as a way of generating diverse narratives.</a:t>
          </a:r>
          <a:endParaRPr lang="en-US" sz="1700" kern="1200" dirty="0"/>
        </a:p>
      </dsp:txBody>
      <dsp:txXfrm>
        <a:off x="46360" y="2089486"/>
        <a:ext cx="5300641" cy="856959"/>
      </dsp:txXfrm>
    </dsp:sp>
    <dsp:sp modelId="{22BAFB60-07AB-4B82-9249-E6B891590E36}">
      <dsp:nvSpPr>
        <dsp:cNvPr id="0" name=""/>
        <dsp:cNvSpPr/>
      </dsp:nvSpPr>
      <dsp:spPr>
        <a:xfrm>
          <a:off x="0" y="3041766"/>
          <a:ext cx="5393361" cy="9496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Outcomes: Fed into c</a:t>
          </a:r>
          <a:r>
            <a:rPr lang="en-GB" sz="1700" b="0" i="0" kern="1200"/>
            <a:t>uratorial practices as well as into interpretation through programmes. </a:t>
          </a:r>
          <a:endParaRPr lang="en-US" sz="1700" kern="1200"/>
        </a:p>
      </dsp:txBody>
      <dsp:txXfrm>
        <a:off x="46360" y="3088126"/>
        <a:ext cx="5300641" cy="856959"/>
      </dsp:txXfrm>
    </dsp:sp>
    <dsp:sp modelId="{70F317A9-C159-4416-81F3-E336EE68ECEA}">
      <dsp:nvSpPr>
        <dsp:cNvPr id="0" name=""/>
        <dsp:cNvSpPr/>
      </dsp:nvSpPr>
      <dsp:spPr>
        <a:xfrm>
          <a:off x="0" y="4040405"/>
          <a:ext cx="5393361" cy="9496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Impacts: </a:t>
          </a:r>
          <a:r>
            <a:rPr lang="en-GB" sz="1700" b="0" i="0" kern="1200" dirty="0"/>
            <a:t>Have gender better integrated into narratives of the past and present.</a:t>
          </a:r>
          <a:endParaRPr lang="en-US" sz="1700" kern="1200" dirty="0"/>
        </a:p>
      </dsp:txBody>
      <dsp:txXfrm>
        <a:off x="46360" y="4086765"/>
        <a:ext cx="5300641" cy="8569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D9273-C9FF-4A49-AE36-0F9A7C3951ED}">
      <dsp:nvSpPr>
        <dsp:cNvPr id="0" name=""/>
        <dsp:cNvSpPr/>
      </dsp:nvSpPr>
      <dsp:spPr>
        <a:xfrm>
          <a:off x="0" y="675"/>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6C57D6-50DC-4DF7-A734-2986CFD028CC}">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a:t>What can you do?</a:t>
          </a:r>
          <a:endParaRPr lang="en-US" sz="3100" kern="1200"/>
        </a:p>
      </dsp:txBody>
      <dsp:txXfrm>
        <a:off x="0" y="675"/>
        <a:ext cx="6291714" cy="1105876"/>
      </dsp:txXfrm>
    </dsp:sp>
    <dsp:sp modelId="{CDC7AD36-75BD-4D1C-9CF1-144BEA5E2C01}">
      <dsp:nvSpPr>
        <dsp:cNvPr id="0" name=""/>
        <dsp:cNvSpPr/>
      </dsp:nvSpPr>
      <dsp:spPr>
        <a:xfrm>
          <a:off x="0" y="1106552"/>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BAB07-7105-4842-8B1B-B6CAA6B227DE}">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a:t>Who do you need to include?</a:t>
          </a:r>
          <a:endParaRPr lang="en-US" sz="3100" kern="1200"/>
        </a:p>
      </dsp:txBody>
      <dsp:txXfrm>
        <a:off x="0" y="1106552"/>
        <a:ext cx="6291714" cy="1105876"/>
      </dsp:txXfrm>
    </dsp:sp>
    <dsp:sp modelId="{E4391301-2C62-4F18-A69D-C1F7DCFDA4BB}">
      <dsp:nvSpPr>
        <dsp:cNvPr id="0" name=""/>
        <dsp:cNvSpPr/>
      </dsp:nvSpPr>
      <dsp:spPr>
        <a:xfrm>
          <a:off x="0" y="2212429"/>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8C2E4-4CBA-4648-BAAB-10F2F2506E14}">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a:t>Who do you need to engage in dialogue?</a:t>
          </a:r>
          <a:endParaRPr lang="en-US" sz="3100" kern="1200"/>
        </a:p>
      </dsp:txBody>
      <dsp:txXfrm>
        <a:off x="0" y="2212429"/>
        <a:ext cx="6291714" cy="1105876"/>
      </dsp:txXfrm>
    </dsp:sp>
    <dsp:sp modelId="{4981E076-DFEA-4532-88FE-7DA0C2DD4020}">
      <dsp:nvSpPr>
        <dsp:cNvPr id="0" name=""/>
        <dsp:cNvSpPr/>
      </dsp:nvSpPr>
      <dsp:spPr>
        <a:xfrm>
          <a:off x="0" y="3318305"/>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CEB550-1961-4A98-A98E-F465F4BD1C3C}">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a:t>What can you show so far?</a:t>
          </a:r>
          <a:endParaRPr lang="en-US" sz="3100" kern="1200"/>
        </a:p>
      </dsp:txBody>
      <dsp:txXfrm>
        <a:off x="0" y="3318305"/>
        <a:ext cx="6291714" cy="1105876"/>
      </dsp:txXfrm>
    </dsp:sp>
    <dsp:sp modelId="{63661ECC-737A-4B32-9195-F5C999C3539E}">
      <dsp:nvSpPr>
        <dsp:cNvPr id="0" name=""/>
        <dsp:cNvSpPr/>
      </dsp:nvSpPr>
      <dsp:spPr>
        <a:xfrm>
          <a:off x="0" y="4424182"/>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C6D573-5BFA-4682-8344-048436C7CC46}">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a:t>How can you improve?</a:t>
          </a:r>
          <a:endParaRPr lang="en-US" sz="3100" kern="1200"/>
        </a:p>
      </dsp:txBody>
      <dsp:txXfrm>
        <a:off x="0" y="4424182"/>
        <a:ext cx="6291714" cy="11058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89BC2-33E9-4047-8B94-7E29DE8F0B6E}">
      <dsp:nvSpPr>
        <dsp:cNvPr id="0" name=""/>
        <dsp:cNvSpPr/>
      </dsp:nvSpPr>
      <dsp:spPr>
        <a:xfrm>
          <a:off x="0" y="0"/>
          <a:ext cx="8938260" cy="1776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i="0" kern="1200" dirty="0"/>
            <a:t>T</a:t>
          </a:r>
          <a:r>
            <a:rPr lang="en-GB" sz="3600" b="0" i="0" kern="1200" dirty="0"/>
            <a:t>he longer-term difference the </a:t>
          </a:r>
          <a:r>
            <a:rPr lang="en-GB" sz="3600" kern="1200" dirty="0"/>
            <a:t>outcomes </a:t>
          </a:r>
          <a:r>
            <a:rPr lang="en-GB" sz="3600" b="0" i="0" kern="1200" dirty="0"/>
            <a:t>make.</a:t>
          </a:r>
          <a:endParaRPr lang="en-US" sz="3600" kern="1200" dirty="0"/>
        </a:p>
      </dsp:txBody>
      <dsp:txXfrm>
        <a:off x="52046" y="52046"/>
        <a:ext cx="7101598" cy="1672902"/>
      </dsp:txXfrm>
    </dsp:sp>
    <dsp:sp modelId="{2489DC94-26D1-4959-9F34-35A9D3EB1E99}">
      <dsp:nvSpPr>
        <dsp:cNvPr id="0" name=""/>
        <dsp:cNvSpPr/>
      </dsp:nvSpPr>
      <dsp:spPr>
        <a:xfrm>
          <a:off x="1577339" y="2171881"/>
          <a:ext cx="8938260" cy="17769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Harder to figure out but impact is greater than outcomes.</a:t>
          </a:r>
          <a:endParaRPr lang="en-US" sz="3600" kern="1200"/>
        </a:p>
      </dsp:txBody>
      <dsp:txXfrm>
        <a:off x="1629385" y="2223927"/>
        <a:ext cx="6101781" cy="1672902"/>
      </dsp:txXfrm>
    </dsp:sp>
    <dsp:sp modelId="{872F509B-F9BD-4B72-8A2F-9E92CC386241}">
      <dsp:nvSpPr>
        <dsp:cNvPr id="0" name=""/>
        <dsp:cNvSpPr/>
      </dsp:nvSpPr>
      <dsp:spPr>
        <a:xfrm>
          <a:off x="7783213" y="1396914"/>
          <a:ext cx="1155046" cy="115504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043098" y="1396914"/>
        <a:ext cx="635276" cy="869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A6362-8736-4DAA-8C6D-993478AF7DDB}">
      <dsp:nvSpPr>
        <dsp:cNvPr id="0" name=""/>
        <dsp:cNvSpPr/>
      </dsp:nvSpPr>
      <dsp:spPr>
        <a:xfrm>
          <a:off x="0" y="744302"/>
          <a:ext cx="5181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Leaders: Prof Daniela Sime &amp; Dr Naomi Tyrrell</a:t>
          </a:r>
          <a:endParaRPr lang="en-US" sz="1700" kern="1200" dirty="0"/>
        </a:p>
      </dsp:txBody>
      <dsp:txXfrm>
        <a:off x="32967" y="777269"/>
        <a:ext cx="5115666" cy="609393"/>
      </dsp:txXfrm>
    </dsp:sp>
    <dsp:sp modelId="{71AB2FF6-A203-4AB9-9A51-A2CD4C5DAE2C}">
      <dsp:nvSpPr>
        <dsp:cNvPr id="0" name=""/>
        <dsp:cNvSpPr/>
      </dsp:nvSpPr>
      <dsp:spPr>
        <a:xfrm>
          <a:off x="0" y="1468590"/>
          <a:ext cx="5181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Who: Young people, families, schools, community groups, migrant organisations</a:t>
          </a:r>
          <a:endParaRPr lang="en-US" sz="1700" kern="1200" dirty="0"/>
        </a:p>
      </dsp:txBody>
      <dsp:txXfrm>
        <a:off x="32967" y="1501557"/>
        <a:ext cx="5115666" cy="609393"/>
      </dsp:txXfrm>
    </dsp:sp>
    <dsp:sp modelId="{22FDC2DD-FC7D-406E-814D-C117548F3F69}">
      <dsp:nvSpPr>
        <dsp:cNvPr id="0" name=""/>
        <dsp:cNvSpPr/>
      </dsp:nvSpPr>
      <dsp:spPr>
        <a:xfrm>
          <a:off x="0" y="2192877"/>
          <a:ext cx="5181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err="1"/>
            <a:t>AltAc</a:t>
          </a:r>
          <a:r>
            <a:rPr lang="en-GB" sz="1700" kern="1200" dirty="0"/>
            <a:t> Outputs: Anti-bullying materials, blogs, briefing papers, museum exhibition, article in The Conversation</a:t>
          </a:r>
          <a:endParaRPr lang="en-US" sz="1700" kern="1200" dirty="0"/>
        </a:p>
      </dsp:txBody>
      <dsp:txXfrm>
        <a:off x="32967" y="2225844"/>
        <a:ext cx="5115666" cy="609393"/>
      </dsp:txXfrm>
    </dsp:sp>
    <dsp:sp modelId="{230C5A2B-23FC-4823-B842-0D921954D8A3}">
      <dsp:nvSpPr>
        <dsp:cNvPr id="0" name=""/>
        <dsp:cNvSpPr/>
      </dsp:nvSpPr>
      <dsp:spPr>
        <a:xfrm>
          <a:off x="0" y="2917165"/>
          <a:ext cx="5181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Outcomes: Contributing to debates (C4 News), increased awareness of CEE YP’s challenges </a:t>
          </a:r>
        </a:p>
      </dsp:txBody>
      <dsp:txXfrm>
        <a:off x="32967" y="2950132"/>
        <a:ext cx="5115666" cy="609393"/>
      </dsp:txXfrm>
    </dsp:sp>
    <dsp:sp modelId="{DC0CB224-1428-4A6B-84B4-6F88C5C44F54}">
      <dsp:nvSpPr>
        <dsp:cNvPr id="0" name=""/>
        <dsp:cNvSpPr/>
      </dsp:nvSpPr>
      <dsp:spPr>
        <a:xfrm>
          <a:off x="0" y="3641452"/>
          <a:ext cx="5181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Impacts: Evidence to Scottish &amp; UK Parliamentary committees</a:t>
          </a:r>
          <a:endParaRPr lang="en-US" sz="1700" kern="1200" dirty="0"/>
        </a:p>
      </dsp:txBody>
      <dsp:txXfrm>
        <a:off x="32967" y="3674419"/>
        <a:ext cx="5115666" cy="6093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731C4-9258-4EDF-A920-CB191F9B5A5F}">
      <dsp:nvSpPr>
        <dsp:cNvPr id="0" name=""/>
        <dsp:cNvSpPr/>
      </dsp:nvSpPr>
      <dsp:spPr>
        <a:xfrm>
          <a:off x="0" y="2039"/>
          <a:ext cx="6778663" cy="86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97D5A1-6BC7-4E6D-878D-AC3AD18DABDE}">
      <dsp:nvSpPr>
        <dsp:cNvPr id="0" name=""/>
        <dsp:cNvSpPr/>
      </dsp:nvSpPr>
      <dsp:spPr>
        <a:xfrm>
          <a:off x="262934" y="197611"/>
          <a:ext cx="478062" cy="478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C918A5-3EB1-4296-A65C-ED8CCAC2C117}">
      <dsp:nvSpPr>
        <dsp:cNvPr id="0" name=""/>
        <dsp:cNvSpPr/>
      </dsp:nvSpPr>
      <dsp:spPr>
        <a:xfrm>
          <a:off x="1003931" y="2039"/>
          <a:ext cx="5774731" cy="86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91" tIns="91991" rIns="91991" bIns="91991" numCol="1" spcCol="1270" anchor="ctr" anchorCtr="0">
          <a:noAutofit/>
        </a:bodyPr>
        <a:lstStyle/>
        <a:p>
          <a:pPr marL="0" lvl="0" indent="0" algn="l" defTabSz="711200">
            <a:lnSpc>
              <a:spcPct val="100000"/>
            </a:lnSpc>
            <a:spcBef>
              <a:spcPct val="0"/>
            </a:spcBef>
            <a:spcAft>
              <a:spcPct val="35000"/>
            </a:spcAft>
            <a:buNone/>
          </a:pPr>
          <a:r>
            <a:rPr lang="en-GB" sz="1600" kern="1200" dirty="0"/>
            <a:t>Ask - what your research objectives are that are related to KE and impact!</a:t>
          </a:r>
          <a:endParaRPr lang="en-US" sz="1600" kern="1200" dirty="0"/>
        </a:p>
      </dsp:txBody>
      <dsp:txXfrm>
        <a:off x="1003931" y="2039"/>
        <a:ext cx="5774731" cy="869205"/>
      </dsp:txXfrm>
    </dsp:sp>
    <dsp:sp modelId="{CFE27F1D-657C-447E-A6DA-1278BB77898B}">
      <dsp:nvSpPr>
        <dsp:cNvPr id="0" name=""/>
        <dsp:cNvSpPr/>
      </dsp:nvSpPr>
      <dsp:spPr>
        <a:xfrm>
          <a:off x="0" y="1088546"/>
          <a:ext cx="6778663" cy="86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6903B0-4F33-46CF-9A90-C0BBE73BB7A0}">
      <dsp:nvSpPr>
        <dsp:cNvPr id="0" name=""/>
        <dsp:cNvSpPr/>
      </dsp:nvSpPr>
      <dsp:spPr>
        <a:xfrm>
          <a:off x="262934" y="1284117"/>
          <a:ext cx="478062" cy="478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2D4C53-1DE1-40C3-B8C4-F041C890C984}">
      <dsp:nvSpPr>
        <dsp:cNvPr id="0" name=""/>
        <dsp:cNvSpPr/>
      </dsp:nvSpPr>
      <dsp:spPr>
        <a:xfrm>
          <a:off x="1003931" y="1088546"/>
          <a:ext cx="5774731" cy="86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91" tIns="91991" rIns="91991" bIns="91991" numCol="1" spcCol="1270" anchor="ctr" anchorCtr="0">
          <a:noAutofit/>
        </a:bodyPr>
        <a:lstStyle/>
        <a:p>
          <a:pPr marL="0" lvl="0" indent="0" algn="l" defTabSz="711200">
            <a:lnSpc>
              <a:spcPct val="100000"/>
            </a:lnSpc>
            <a:spcBef>
              <a:spcPct val="0"/>
            </a:spcBef>
            <a:spcAft>
              <a:spcPct val="35000"/>
            </a:spcAft>
            <a:buNone/>
          </a:pPr>
          <a:r>
            <a:rPr lang="en-GB" sz="1600" kern="1200"/>
            <a:t>Why is this exciting?</a:t>
          </a:r>
          <a:endParaRPr lang="en-US" sz="1600" kern="1200"/>
        </a:p>
      </dsp:txBody>
      <dsp:txXfrm>
        <a:off x="1003931" y="1088546"/>
        <a:ext cx="5774731" cy="869205"/>
      </dsp:txXfrm>
    </dsp:sp>
    <dsp:sp modelId="{A775EE14-E89F-417F-B08A-20CA153B6B90}">
      <dsp:nvSpPr>
        <dsp:cNvPr id="0" name=""/>
        <dsp:cNvSpPr/>
      </dsp:nvSpPr>
      <dsp:spPr>
        <a:xfrm>
          <a:off x="0" y="2175052"/>
          <a:ext cx="6778663" cy="86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5E72B1-A3AE-4957-B21C-1657CB51F972}">
      <dsp:nvSpPr>
        <dsp:cNvPr id="0" name=""/>
        <dsp:cNvSpPr/>
      </dsp:nvSpPr>
      <dsp:spPr>
        <a:xfrm>
          <a:off x="262934" y="2370623"/>
          <a:ext cx="478062" cy="478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FC2B81-ECC1-4734-A61A-194B1E81F1DF}">
      <dsp:nvSpPr>
        <dsp:cNvPr id="0" name=""/>
        <dsp:cNvSpPr/>
      </dsp:nvSpPr>
      <dsp:spPr>
        <a:xfrm>
          <a:off x="1003931" y="2175052"/>
          <a:ext cx="5774731" cy="86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91" tIns="91991" rIns="91991" bIns="91991" numCol="1" spcCol="1270" anchor="ctr" anchorCtr="0">
          <a:noAutofit/>
        </a:bodyPr>
        <a:lstStyle/>
        <a:p>
          <a:pPr marL="0" lvl="0" indent="0" algn="l" defTabSz="711200">
            <a:lnSpc>
              <a:spcPct val="100000"/>
            </a:lnSpc>
            <a:spcBef>
              <a:spcPct val="0"/>
            </a:spcBef>
            <a:spcAft>
              <a:spcPct val="35000"/>
            </a:spcAft>
            <a:buNone/>
          </a:pPr>
          <a:r>
            <a:rPr lang="en-GB" sz="1600" kern="1200"/>
            <a:t>Discuss research ideas, designs, possible stakeholders and emerging findings with others (outside discipline, outside academia)</a:t>
          </a:r>
          <a:endParaRPr lang="en-US" sz="1600" kern="1200"/>
        </a:p>
      </dsp:txBody>
      <dsp:txXfrm>
        <a:off x="1003931" y="2175052"/>
        <a:ext cx="5774731" cy="869205"/>
      </dsp:txXfrm>
    </dsp:sp>
    <dsp:sp modelId="{E4782D2F-200B-4FC7-9D39-F439789AE780}">
      <dsp:nvSpPr>
        <dsp:cNvPr id="0" name=""/>
        <dsp:cNvSpPr/>
      </dsp:nvSpPr>
      <dsp:spPr>
        <a:xfrm>
          <a:off x="0" y="3261559"/>
          <a:ext cx="6778663" cy="86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42A971-4C59-4C26-B4FC-3A2FD7FB3701}">
      <dsp:nvSpPr>
        <dsp:cNvPr id="0" name=""/>
        <dsp:cNvSpPr/>
      </dsp:nvSpPr>
      <dsp:spPr>
        <a:xfrm>
          <a:off x="262934" y="3457130"/>
          <a:ext cx="478062" cy="4780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9FDED0-E560-42D4-B601-37A68049701C}">
      <dsp:nvSpPr>
        <dsp:cNvPr id="0" name=""/>
        <dsp:cNvSpPr/>
      </dsp:nvSpPr>
      <dsp:spPr>
        <a:xfrm>
          <a:off x="1003931" y="3261559"/>
          <a:ext cx="5774731" cy="86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91" tIns="91991" rIns="91991" bIns="91991" numCol="1" spcCol="1270" anchor="ctr" anchorCtr="0">
          <a:noAutofit/>
        </a:bodyPr>
        <a:lstStyle/>
        <a:p>
          <a:pPr marL="0" lvl="0" indent="0" algn="l" defTabSz="711200">
            <a:lnSpc>
              <a:spcPct val="100000"/>
            </a:lnSpc>
            <a:spcBef>
              <a:spcPct val="0"/>
            </a:spcBef>
            <a:spcAft>
              <a:spcPct val="35000"/>
            </a:spcAft>
            <a:buNone/>
          </a:pPr>
          <a:r>
            <a:rPr lang="en-GB" sz="1600" kern="1200"/>
            <a:t>Build your network! </a:t>
          </a:r>
          <a:endParaRPr lang="en-US" sz="1600" kern="1200"/>
        </a:p>
      </dsp:txBody>
      <dsp:txXfrm>
        <a:off x="1003931" y="3261559"/>
        <a:ext cx="5774731" cy="869205"/>
      </dsp:txXfrm>
    </dsp:sp>
    <dsp:sp modelId="{E7BB4FA4-97C8-4545-B3DB-F5FC278AA3B0}">
      <dsp:nvSpPr>
        <dsp:cNvPr id="0" name=""/>
        <dsp:cNvSpPr/>
      </dsp:nvSpPr>
      <dsp:spPr>
        <a:xfrm>
          <a:off x="0" y="4348065"/>
          <a:ext cx="6778663" cy="86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DFEEDE-F5EC-42CF-9F40-E9C4635C7E19}">
      <dsp:nvSpPr>
        <dsp:cNvPr id="0" name=""/>
        <dsp:cNvSpPr/>
      </dsp:nvSpPr>
      <dsp:spPr>
        <a:xfrm>
          <a:off x="262934" y="4543636"/>
          <a:ext cx="478062" cy="4780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095AD6-4218-4505-931F-66A79948E769}">
      <dsp:nvSpPr>
        <dsp:cNvPr id="0" name=""/>
        <dsp:cNvSpPr/>
      </dsp:nvSpPr>
      <dsp:spPr>
        <a:xfrm>
          <a:off x="1003931" y="4348065"/>
          <a:ext cx="5774731" cy="86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91" tIns="91991" rIns="91991" bIns="91991" numCol="1" spcCol="1270" anchor="ctr" anchorCtr="0">
          <a:noAutofit/>
        </a:bodyPr>
        <a:lstStyle/>
        <a:p>
          <a:pPr marL="0" lvl="0" indent="0" algn="l" defTabSz="711200">
            <a:lnSpc>
              <a:spcPct val="100000"/>
            </a:lnSpc>
            <a:spcBef>
              <a:spcPct val="0"/>
            </a:spcBef>
            <a:spcAft>
              <a:spcPct val="35000"/>
            </a:spcAft>
            <a:buNone/>
          </a:pPr>
          <a:r>
            <a:rPr lang="en-GB" sz="1600" kern="1200"/>
            <a:t>Communication (social media), collaboration, negotiation, </a:t>
          </a:r>
          <a:endParaRPr lang="en-US" sz="1600" kern="1200"/>
        </a:p>
      </dsp:txBody>
      <dsp:txXfrm>
        <a:off x="1003931" y="4348065"/>
        <a:ext cx="5774731" cy="869205"/>
      </dsp:txXfrm>
    </dsp:sp>
    <dsp:sp modelId="{11173C40-4E67-4AB2-8590-7B7071EBA9FB}">
      <dsp:nvSpPr>
        <dsp:cNvPr id="0" name=""/>
        <dsp:cNvSpPr/>
      </dsp:nvSpPr>
      <dsp:spPr>
        <a:xfrm>
          <a:off x="0" y="5434572"/>
          <a:ext cx="6778663" cy="8692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5EA26-7CF2-4499-B6E1-64716873E803}">
      <dsp:nvSpPr>
        <dsp:cNvPr id="0" name=""/>
        <dsp:cNvSpPr/>
      </dsp:nvSpPr>
      <dsp:spPr>
        <a:xfrm>
          <a:off x="262934" y="5630143"/>
          <a:ext cx="478062" cy="47806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059677-5870-4249-A45B-EB1C906366D6}">
      <dsp:nvSpPr>
        <dsp:cNvPr id="0" name=""/>
        <dsp:cNvSpPr/>
      </dsp:nvSpPr>
      <dsp:spPr>
        <a:xfrm>
          <a:off x="1003931" y="5434572"/>
          <a:ext cx="5774731" cy="869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91" tIns="91991" rIns="91991" bIns="91991" numCol="1" spcCol="1270" anchor="ctr" anchorCtr="0">
          <a:noAutofit/>
        </a:bodyPr>
        <a:lstStyle/>
        <a:p>
          <a:pPr marL="0" lvl="0" indent="0" algn="l" defTabSz="711200">
            <a:lnSpc>
              <a:spcPct val="100000"/>
            </a:lnSpc>
            <a:spcBef>
              <a:spcPct val="0"/>
            </a:spcBef>
            <a:spcAft>
              <a:spcPct val="35000"/>
            </a:spcAft>
            <a:buNone/>
          </a:pPr>
          <a:r>
            <a:rPr lang="en-GB" sz="1600" kern="1200"/>
            <a:t>Record and track your activities</a:t>
          </a:r>
          <a:endParaRPr lang="en-US" sz="1600" kern="1200"/>
        </a:p>
      </dsp:txBody>
      <dsp:txXfrm>
        <a:off x="1003931" y="5434572"/>
        <a:ext cx="5774731" cy="869205"/>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183" cy="502596"/>
          </a:xfrm>
          <a:prstGeom prst="rect">
            <a:avLst/>
          </a:prstGeom>
        </p:spPr>
        <p:txBody>
          <a:bodyPr vert="horz" lIns="96588" tIns="48294" rIns="96588" bIns="48294" rtlCol="0"/>
          <a:lstStyle>
            <a:lvl1pPr algn="l">
              <a:defRPr sz="1300"/>
            </a:lvl1pPr>
          </a:lstStyle>
          <a:p>
            <a:endParaRPr lang="en-GB"/>
          </a:p>
        </p:txBody>
      </p:sp>
      <p:sp>
        <p:nvSpPr>
          <p:cNvPr id="3" name="Date Placeholder 2"/>
          <p:cNvSpPr>
            <a:spLocks noGrp="1"/>
          </p:cNvSpPr>
          <p:nvPr>
            <p:ph type="dt" idx="1"/>
          </p:nvPr>
        </p:nvSpPr>
        <p:spPr>
          <a:xfrm>
            <a:off x="3900799" y="0"/>
            <a:ext cx="2984183" cy="502596"/>
          </a:xfrm>
          <a:prstGeom prst="rect">
            <a:avLst/>
          </a:prstGeom>
        </p:spPr>
        <p:txBody>
          <a:bodyPr vert="horz" lIns="96588" tIns="48294" rIns="96588" bIns="48294" rtlCol="0"/>
          <a:lstStyle>
            <a:lvl1pPr algn="r">
              <a:defRPr sz="1300"/>
            </a:lvl1pPr>
          </a:lstStyle>
          <a:p>
            <a:fld id="{97306DB1-C1C9-430D-9B0C-75FEFE5FD3AC}" type="datetimeFigureOut">
              <a:rPr lang="en-GB" smtClean="0"/>
              <a:t>13/05/2024</a:t>
            </a:fld>
            <a:endParaRPr lang="en-GB"/>
          </a:p>
        </p:txBody>
      </p:sp>
      <p:sp>
        <p:nvSpPr>
          <p:cNvPr id="4" name="Slide Image Placeholder 3"/>
          <p:cNvSpPr>
            <a:spLocks noGrp="1" noRot="1" noChangeAspect="1"/>
          </p:cNvSpPr>
          <p:nvPr>
            <p:ph type="sldImg" idx="2"/>
          </p:nvPr>
        </p:nvSpPr>
        <p:spPr>
          <a:xfrm>
            <a:off x="439738" y="1252538"/>
            <a:ext cx="6007100" cy="3379787"/>
          </a:xfrm>
          <a:prstGeom prst="rect">
            <a:avLst/>
          </a:prstGeom>
          <a:noFill/>
          <a:ln w="12700">
            <a:solidFill>
              <a:prstClr val="black"/>
            </a:solidFill>
          </a:ln>
        </p:spPr>
        <p:txBody>
          <a:bodyPr vert="horz" lIns="96588" tIns="48294" rIns="96588" bIns="48294" rtlCol="0" anchor="ctr"/>
          <a:lstStyle/>
          <a:p>
            <a:endParaRPr lang="en-GB"/>
          </a:p>
        </p:txBody>
      </p:sp>
      <p:sp>
        <p:nvSpPr>
          <p:cNvPr id="5" name="Notes Placeholder 4"/>
          <p:cNvSpPr>
            <a:spLocks noGrp="1"/>
          </p:cNvSpPr>
          <p:nvPr>
            <p:ph type="body" sz="quarter" idx="3"/>
          </p:nvPr>
        </p:nvSpPr>
        <p:spPr>
          <a:xfrm>
            <a:off x="688658" y="4820741"/>
            <a:ext cx="5509260" cy="3944243"/>
          </a:xfrm>
          <a:prstGeom prst="rect">
            <a:avLst/>
          </a:prstGeom>
        </p:spPr>
        <p:txBody>
          <a:bodyPr vert="horz" lIns="96588" tIns="48294" rIns="96588" bIns="482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4531"/>
            <a:ext cx="2984183" cy="502595"/>
          </a:xfrm>
          <a:prstGeom prst="rect">
            <a:avLst/>
          </a:prstGeom>
        </p:spPr>
        <p:txBody>
          <a:bodyPr vert="horz" lIns="96588" tIns="48294" rIns="96588" bIns="48294" rtlCol="0" anchor="b"/>
          <a:lstStyle>
            <a:lvl1pPr algn="l">
              <a:defRPr sz="1300"/>
            </a:lvl1pPr>
          </a:lstStyle>
          <a:p>
            <a:endParaRPr lang="en-GB"/>
          </a:p>
        </p:txBody>
      </p:sp>
      <p:sp>
        <p:nvSpPr>
          <p:cNvPr id="7" name="Slide Number Placeholder 6"/>
          <p:cNvSpPr>
            <a:spLocks noGrp="1"/>
          </p:cNvSpPr>
          <p:nvPr>
            <p:ph type="sldNum" sz="quarter" idx="5"/>
          </p:nvPr>
        </p:nvSpPr>
        <p:spPr>
          <a:xfrm>
            <a:off x="3900799" y="9514531"/>
            <a:ext cx="2984183" cy="502595"/>
          </a:xfrm>
          <a:prstGeom prst="rect">
            <a:avLst/>
          </a:prstGeom>
        </p:spPr>
        <p:txBody>
          <a:bodyPr vert="horz" lIns="96588" tIns="48294" rIns="96588" bIns="48294" rtlCol="0" anchor="b"/>
          <a:lstStyle>
            <a:lvl1pPr algn="r">
              <a:defRPr sz="1300"/>
            </a:lvl1pPr>
          </a:lstStyle>
          <a:p>
            <a:fld id="{194D1CA2-0604-447C-AA1B-553F7C251436}" type="slidenum">
              <a:rPr lang="en-GB" smtClean="0"/>
              <a:t>‹#›</a:t>
            </a:fld>
            <a:endParaRPr lang="en-GB"/>
          </a:p>
        </p:txBody>
      </p:sp>
    </p:spTree>
    <p:extLst>
      <p:ext uri="{BB962C8B-B14F-4D97-AF65-F5344CB8AC3E}">
        <p14:creationId xmlns:p14="http://schemas.microsoft.com/office/powerpoint/2010/main" val="372900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1</a:t>
            </a:fld>
            <a:endParaRPr lang="en-GB"/>
          </a:p>
        </p:txBody>
      </p:sp>
    </p:spTree>
    <p:extLst>
      <p:ext uri="{BB962C8B-B14F-4D97-AF65-F5344CB8AC3E}">
        <p14:creationId xmlns:p14="http://schemas.microsoft.com/office/powerpoint/2010/main" val="467878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10</a:t>
            </a:fld>
            <a:endParaRPr lang="en-GB"/>
          </a:p>
        </p:txBody>
      </p:sp>
    </p:spTree>
    <p:extLst>
      <p:ext uri="{BB962C8B-B14F-4D97-AF65-F5344CB8AC3E}">
        <p14:creationId xmlns:p14="http://schemas.microsoft.com/office/powerpoint/2010/main" val="3256535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11</a:t>
            </a:fld>
            <a:endParaRPr lang="en-GB"/>
          </a:p>
        </p:txBody>
      </p:sp>
    </p:spTree>
    <p:extLst>
      <p:ext uri="{BB962C8B-B14F-4D97-AF65-F5344CB8AC3E}">
        <p14:creationId xmlns:p14="http://schemas.microsoft.com/office/powerpoint/2010/main" val="2439810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sldNum" idx="12"/>
          </p:nvPr>
        </p:nvSpPr>
        <p:spPr>
          <a:xfrm>
            <a:off x="4295666" y="12102862"/>
            <a:ext cx="3292110" cy="632500"/>
          </a:xfrm>
          <a:prstGeom prst="rect">
            <a:avLst/>
          </a:prstGeom>
          <a:noFill/>
          <a:ln>
            <a:noFill/>
          </a:ln>
        </p:spPr>
        <p:txBody>
          <a:bodyPr spcFirstLastPara="1" wrap="square" lIns="0" tIns="0" rIns="0" bIns="0" anchor="b" anchorCtr="0">
            <a:noAutofit/>
          </a:bodyPr>
          <a:lstStyle/>
          <a:p>
            <a:pPr algn="r">
              <a:lnSpc>
                <a:spcPct val="93000"/>
              </a:lnSpc>
              <a:buSzPts val="1400"/>
            </a:pPr>
            <a:fld id="{00000000-1234-1234-1234-123412341234}" type="slidenum">
              <a:rPr lang="en-GB">
                <a:latin typeface="Times New Roman"/>
                <a:ea typeface="Times New Roman"/>
                <a:cs typeface="Times New Roman"/>
                <a:sym typeface="Times New Roman"/>
              </a:rPr>
              <a:pPr algn="r">
                <a:lnSpc>
                  <a:spcPct val="93000"/>
                </a:lnSpc>
                <a:buSzPts val="1400"/>
              </a:pPr>
              <a:t>13</a:t>
            </a:fld>
            <a:endParaRPr>
              <a:latin typeface="Times New Roman"/>
              <a:ea typeface="Times New Roman"/>
              <a:cs typeface="Times New Roman"/>
              <a:sym typeface="Times New Roman"/>
            </a:endParaRPr>
          </a:p>
        </p:txBody>
      </p:sp>
      <p:sp>
        <p:nvSpPr>
          <p:cNvPr id="108" name="Google Shape;108;p6:notes"/>
          <p:cNvSpPr txBox="1">
            <a:spLocks noGrp="1"/>
          </p:cNvSpPr>
          <p:nvPr>
            <p:ph type="body" idx="1"/>
          </p:nvPr>
        </p:nvSpPr>
        <p:spPr>
          <a:xfrm>
            <a:off x="688337" y="5242947"/>
            <a:ext cx="5509904" cy="4289843"/>
          </a:xfrm>
          <a:prstGeom prst="rect">
            <a:avLst/>
          </a:prstGeom>
          <a:noFill/>
          <a:ln>
            <a:noFill/>
          </a:ln>
        </p:spPr>
        <p:txBody>
          <a:bodyPr spcFirstLastPara="1" wrap="square" lIns="0" tIns="0" rIns="0" bIns="0" anchor="ctr" anchorCtr="0">
            <a:noAutofit/>
          </a:bodyPr>
          <a:lstStyle/>
          <a:p>
            <a:endParaRPr dirty="0"/>
          </a:p>
        </p:txBody>
      </p:sp>
      <p:sp>
        <p:nvSpPr>
          <p:cNvPr id="109" name="Google Shape;109;p6:notes"/>
          <p:cNvSpPr>
            <a:spLocks noGrp="1" noRot="1" noChangeAspect="1"/>
          </p:cNvSpPr>
          <p:nvPr>
            <p:ph type="sldImg" idx="2"/>
          </p:nvPr>
        </p:nvSpPr>
        <p:spPr>
          <a:xfrm>
            <a:off x="176213" y="1363663"/>
            <a:ext cx="6534150" cy="36766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41976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14</a:t>
            </a:fld>
            <a:endParaRPr lang="en-GB"/>
          </a:p>
        </p:txBody>
      </p:sp>
    </p:spTree>
    <p:extLst>
      <p:ext uri="{BB962C8B-B14F-4D97-AF65-F5344CB8AC3E}">
        <p14:creationId xmlns:p14="http://schemas.microsoft.com/office/powerpoint/2010/main" val="660192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15</a:t>
            </a:fld>
            <a:endParaRPr lang="en-GB"/>
          </a:p>
        </p:txBody>
      </p:sp>
    </p:spTree>
    <p:extLst>
      <p:ext uri="{BB962C8B-B14F-4D97-AF65-F5344CB8AC3E}">
        <p14:creationId xmlns:p14="http://schemas.microsoft.com/office/powerpoint/2010/main" val="757426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17</a:t>
            </a:fld>
            <a:endParaRPr lang="en-GB"/>
          </a:p>
        </p:txBody>
      </p:sp>
    </p:spTree>
    <p:extLst>
      <p:ext uri="{BB962C8B-B14F-4D97-AF65-F5344CB8AC3E}">
        <p14:creationId xmlns:p14="http://schemas.microsoft.com/office/powerpoint/2010/main" val="4286513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18</a:t>
            </a:fld>
            <a:endParaRPr lang="en-GB"/>
          </a:p>
        </p:txBody>
      </p:sp>
    </p:spTree>
    <p:extLst>
      <p:ext uri="{BB962C8B-B14F-4D97-AF65-F5344CB8AC3E}">
        <p14:creationId xmlns:p14="http://schemas.microsoft.com/office/powerpoint/2010/main" val="3012010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19</a:t>
            </a:fld>
            <a:endParaRPr lang="en-GB"/>
          </a:p>
        </p:txBody>
      </p:sp>
    </p:spTree>
    <p:extLst>
      <p:ext uri="{BB962C8B-B14F-4D97-AF65-F5344CB8AC3E}">
        <p14:creationId xmlns:p14="http://schemas.microsoft.com/office/powerpoint/2010/main" val="392264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20</a:t>
            </a:fld>
            <a:endParaRPr lang="en-GB"/>
          </a:p>
        </p:txBody>
      </p:sp>
    </p:spTree>
    <p:extLst>
      <p:ext uri="{BB962C8B-B14F-4D97-AF65-F5344CB8AC3E}">
        <p14:creationId xmlns:p14="http://schemas.microsoft.com/office/powerpoint/2010/main" val="1818588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21</a:t>
            </a:fld>
            <a:endParaRPr lang="en-GB"/>
          </a:p>
        </p:txBody>
      </p:sp>
    </p:spTree>
    <p:extLst>
      <p:ext uri="{BB962C8B-B14F-4D97-AF65-F5344CB8AC3E}">
        <p14:creationId xmlns:p14="http://schemas.microsoft.com/office/powerpoint/2010/main" val="3309805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2</a:t>
            </a:fld>
            <a:endParaRPr lang="en-GB"/>
          </a:p>
        </p:txBody>
      </p:sp>
    </p:spTree>
    <p:extLst>
      <p:ext uri="{BB962C8B-B14F-4D97-AF65-F5344CB8AC3E}">
        <p14:creationId xmlns:p14="http://schemas.microsoft.com/office/powerpoint/2010/main" val="1972280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22</a:t>
            </a:fld>
            <a:endParaRPr lang="en-GB"/>
          </a:p>
        </p:txBody>
      </p:sp>
    </p:spTree>
    <p:extLst>
      <p:ext uri="{BB962C8B-B14F-4D97-AF65-F5344CB8AC3E}">
        <p14:creationId xmlns:p14="http://schemas.microsoft.com/office/powerpoint/2010/main" val="948245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23</a:t>
            </a:fld>
            <a:endParaRPr lang="en-GB"/>
          </a:p>
        </p:txBody>
      </p:sp>
    </p:spTree>
    <p:extLst>
      <p:ext uri="{BB962C8B-B14F-4D97-AF65-F5344CB8AC3E}">
        <p14:creationId xmlns:p14="http://schemas.microsoft.com/office/powerpoint/2010/main" val="1001929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24</a:t>
            </a:fld>
            <a:endParaRPr lang="en-GB"/>
          </a:p>
        </p:txBody>
      </p:sp>
    </p:spTree>
    <p:extLst>
      <p:ext uri="{BB962C8B-B14F-4D97-AF65-F5344CB8AC3E}">
        <p14:creationId xmlns:p14="http://schemas.microsoft.com/office/powerpoint/2010/main" val="195808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25</a:t>
            </a:fld>
            <a:endParaRPr lang="en-GB"/>
          </a:p>
        </p:txBody>
      </p:sp>
    </p:spTree>
    <p:extLst>
      <p:ext uri="{BB962C8B-B14F-4D97-AF65-F5344CB8AC3E}">
        <p14:creationId xmlns:p14="http://schemas.microsoft.com/office/powerpoint/2010/main" val="4150626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26</a:t>
            </a:fld>
            <a:endParaRPr lang="en-GB"/>
          </a:p>
        </p:txBody>
      </p:sp>
    </p:spTree>
    <p:extLst>
      <p:ext uri="{BB962C8B-B14F-4D97-AF65-F5344CB8AC3E}">
        <p14:creationId xmlns:p14="http://schemas.microsoft.com/office/powerpoint/2010/main" val="243863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3</a:t>
            </a:fld>
            <a:endParaRPr lang="en-GB"/>
          </a:p>
        </p:txBody>
      </p:sp>
    </p:spTree>
    <p:extLst>
      <p:ext uri="{BB962C8B-B14F-4D97-AF65-F5344CB8AC3E}">
        <p14:creationId xmlns:p14="http://schemas.microsoft.com/office/powerpoint/2010/main" val="325104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4</a:t>
            </a:fld>
            <a:endParaRPr lang="en-GB"/>
          </a:p>
        </p:txBody>
      </p:sp>
    </p:spTree>
    <p:extLst>
      <p:ext uri="{BB962C8B-B14F-4D97-AF65-F5344CB8AC3E}">
        <p14:creationId xmlns:p14="http://schemas.microsoft.com/office/powerpoint/2010/main" val="269003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5</a:t>
            </a:fld>
            <a:endParaRPr lang="en-GB"/>
          </a:p>
        </p:txBody>
      </p:sp>
    </p:spTree>
    <p:extLst>
      <p:ext uri="{BB962C8B-B14F-4D97-AF65-F5344CB8AC3E}">
        <p14:creationId xmlns:p14="http://schemas.microsoft.com/office/powerpoint/2010/main" val="335017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sldNum" idx="12"/>
          </p:nvPr>
        </p:nvSpPr>
        <p:spPr>
          <a:xfrm>
            <a:off x="4295666" y="12102862"/>
            <a:ext cx="3292110" cy="632500"/>
          </a:xfrm>
          <a:prstGeom prst="rect">
            <a:avLst/>
          </a:prstGeom>
          <a:noFill/>
          <a:ln>
            <a:noFill/>
          </a:ln>
        </p:spPr>
        <p:txBody>
          <a:bodyPr spcFirstLastPara="1" wrap="square" lIns="0" tIns="0" rIns="0" bIns="0" anchor="b" anchorCtr="0">
            <a:noAutofit/>
          </a:bodyPr>
          <a:lstStyle/>
          <a:p>
            <a:pPr algn="r">
              <a:lnSpc>
                <a:spcPct val="93000"/>
              </a:lnSpc>
              <a:buSzPts val="1400"/>
            </a:pPr>
            <a:fld id="{00000000-1234-1234-1234-123412341234}" type="slidenum">
              <a:rPr lang="en-GB">
                <a:latin typeface="Times New Roman"/>
                <a:ea typeface="Times New Roman"/>
                <a:cs typeface="Times New Roman"/>
                <a:sym typeface="Times New Roman"/>
              </a:rPr>
              <a:pPr algn="r">
                <a:lnSpc>
                  <a:spcPct val="93000"/>
                </a:lnSpc>
                <a:buSzPts val="1400"/>
              </a:pPr>
              <a:t>6</a:t>
            </a:fld>
            <a:endParaRPr>
              <a:latin typeface="Times New Roman"/>
              <a:ea typeface="Times New Roman"/>
              <a:cs typeface="Times New Roman"/>
              <a:sym typeface="Times New Roman"/>
            </a:endParaRPr>
          </a:p>
        </p:txBody>
      </p:sp>
      <p:sp>
        <p:nvSpPr>
          <p:cNvPr id="164" name="Google Shape;164;p11:notes"/>
          <p:cNvSpPr txBox="1">
            <a:spLocks noGrp="1"/>
          </p:cNvSpPr>
          <p:nvPr>
            <p:ph type="body" idx="1"/>
          </p:nvPr>
        </p:nvSpPr>
        <p:spPr>
          <a:xfrm>
            <a:off x="759100" y="6051432"/>
            <a:ext cx="6069578" cy="5729082"/>
          </a:xfrm>
          <a:prstGeom prst="rect">
            <a:avLst/>
          </a:prstGeom>
          <a:noFill/>
          <a:ln>
            <a:noFill/>
          </a:ln>
        </p:spPr>
        <p:txBody>
          <a:bodyPr spcFirstLastPara="1" wrap="square" lIns="0" tIns="0" rIns="0" bIns="0" anchor="t" anchorCtr="0">
            <a:noAutofit/>
          </a:bodyPr>
          <a:lstStyle/>
          <a:p>
            <a:endParaRPr dirty="0"/>
          </a:p>
        </p:txBody>
      </p:sp>
      <p:sp>
        <p:nvSpPr>
          <p:cNvPr id="165" name="Google Shape;165;p11:notes"/>
          <p:cNvSpPr>
            <a:spLocks noGrp="1" noRot="1" noChangeAspect="1"/>
          </p:cNvSpPr>
          <p:nvPr>
            <p:ph type="sldImg" idx="2"/>
          </p:nvPr>
        </p:nvSpPr>
        <p:spPr>
          <a:xfrm>
            <a:off x="-447675" y="968375"/>
            <a:ext cx="8482013" cy="4772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6737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7</a:t>
            </a:fld>
            <a:endParaRPr lang="en-GB"/>
          </a:p>
        </p:txBody>
      </p:sp>
    </p:spTree>
    <p:extLst>
      <p:ext uri="{BB962C8B-B14F-4D97-AF65-F5344CB8AC3E}">
        <p14:creationId xmlns:p14="http://schemas.microsoft.com/office/powerpoint/2010/main" val="2656747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8</a:t>
            </a:fld>
            <a:endParaRPr lang="en-GB"/>
          </a:p>
        </p:txBody>
      </p:sp>
    </p:spTree>
    <p:extLst>
      <p:ext uri="{BB962C8B-B14F-4D97-AF65-F5344CB8AC3E}">
        <p14:creationId xmlns:p14="http://schemas.microsoft.com/office/powerpoint/2010/main" val="288317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D1CA2-0604-447C-AA1B-553F7C251436}" type="slidenum">
              <a:rPr lang="en-GB" smtClean="0"/>
              <a:t>9</a:t>
            </a:fld>
            <a:endParaRPr lang="en-GB"/>
          </a:p>
        </p:txBody>
      </p:sp>
    </p:spTree>
    <p:extLst>
      <p:ext uri="{BB962C8B-B14F-4D97-AF65-F5344CB8AC3E}">
        <p14:creationId xmlns:p14="http://schemas.microsoft.com/office/powerpoint/2010/main" val="379743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2C645-22B8-7646-A9BF-B66B06397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81CB13-D789-5799-074A-6F6B5F05ED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9B018D-E347-800F-28CC-0F1ED5F060D7}"/>
              </a:ext>
            </a:extLst>
          </p:cNvPr>
          <p:cNvSpPr>
            <a:spLocks noGrp="1"/>
          </p:cNvSpPr>
          <p:nvPr>
            <p:ph type="dt" sz="half" idx="10"/>
          </p:nvPr>
        </p:nvSpPr>
        <p:spPr/>
        <p:txBody>
          <a:bodyPr/>
          <a:lstStyle/>
          <a:p>
            <a:fld id="{5C4565CD-3018-47C2-BBD6-EC3F262AE190}" type="datetimeFigureOut">
              <a:rPr lang="en-GB" smtClean="0"/>
              <a:t>13/05/2024</a:t>
            </a:fld>
            <a:endParaRPr lang="en-GB"/>
          </a:p>
        </p:txBody>
      </p:sp>
      <p:sp>
        <p:nvSpPr>
          <p:cNvPr id="5" name="Footer Placeholder 4">
            <a:extLst>
              <a:ext uri="{FF2B5EF4-FFF2-40B4-BE49-F238E27FC236}">
                <a16:creationId xmlns:a16="http://schemas.microsoft.com/office/drawing/2014/main" id="{144C6030-0E63-F2E1-297B-0F7BE7BEE9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E36E7E-C1B7-92A0-6DD7-110684309F9A}"/>
              </a:ext>
            </a:extLst>
          </p:cNvPr>
          <p:cNvSpPr>
            <a:spLocks noGrp="1"/>
          </p:cNvSpPr>
          <p:nvPr>
            <p:ph type="sldNum" sz="quarter" idx="12"/>
          </p:nvPr>
        </p:nvSpPr>
        <p:spPr/>
        <p:txBody>
          <a:bodyPr/>
          <a:lstStyle/>
          <a:p>
            <a:fld id="{19E14C26-7872-49CE-AE32-6335E999198C}" type="slidenum">
              <a:rPr lang="en-GB" smtClean="0"/>
              <a:t>‹#›</a:t>
            </a:fld>
            <a:endParaRPr lang="en-GB"/>
          </a:p>
        </p:txBody>
      </p:sp>
    </p:spTree>
    <p:extLst>
      <p:ext uri="{BB962C8B-B14F-4D97-AF65-F5344CB8AC3E}">
        <p14:creationId xmlns:p14="http://schemas.microsoft.com/office/powerpoint/2010/main" val="99780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E3C2-D9C2-8EF9-CBA7-8AFA7EDBE7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85D189-E9F7-53DD-75DE-8F79D65827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50629D-FE87-9004-535D-E45C27EF4125}"/>
              </a:ext>
            </a:extLst>
          </p:cNvPr>
          <p:cNvSpPr>
            <a:spLocks noGrp="1"/>
          </p:cNvSpPr>
          <p:nvPr>
            <p:ph type="dt" sz="half" idx="10"/>
          </p:nvPr>
        </p:nvSpPr>
        <p:spPr/>
        <p:txBody>
          <a:bodyPr/>
          <a:lstStyle/>
          <a:p>
            <a:fld id="{5C4565CD-3018-47C2-BBD6-EC3F262AE190}" type="datetimeFigureOut">
              <a:rPr lang="en-GB" smtClean="0"/>
              <a:t>13/05/2024</a:t>
            </a:fld>
            <a:endParaRPr lang="en-GB"/>
          </a:p>
        </p:txBody>
      </p:sp>
      <p:sp>
        <p:nvSpPr>
          <p:cNvPr id="5" name="Footer Placeholder 4">
            <a:extLst>
              <a:ext uri="{FF2B5EF4-FFF2-40B4-BE49-F238E27FC236}">
                <a16:creationId xmlns:a16="http://schemas.microsoft.com/office/drawing/2014/main" id="{49422464-E84F-33A4-A1B4-57573A1028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2653EA-81F3-5C78-8965-26A5952BCD46}"/>
              </a:ext>
            </a:extLst>
          </p:cNvPr>
          <p:cNvSpPr>
            <a:spLocks noGrp="1"/>
          </p:cNvSpPr>
          <p:nvPr>
            <p:ph type="sldNum" sz="quarter" idx="12"/>
          </p:nvPr>
        </p:nvSpPr>
        <p:spPr/>
        <p:txBody>
          <a:bodyPr/>
          <a:lstStyle/>
          <a:p>
            <a:fld id="{19E14C26-7872-49CE-AE32-6335E999198C}" type="slidenum">
              <a:rPr lang="en-GB" smtClean="0"/>
              <a:t>‹#›</a:t>
            </a:fld>
            <a:endParaRPr lang="en-GB"/>
          </a:p>
        </p:txBody>
      </p:sp>
    </p:spTree>
    <p:extLst>
      <p:ext uri="{BB962C8B-B14F-4D97-AF65-F5344CB8AC3E}">
        <p14:creationId xmlns:p14="http://schemas.microsoft.com/office/powerpoint/2010/main" val="81792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C38D80-937D-030C-D7AB-29573BF56C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CA4F59-EF90-058B-B545-71F051CA38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8B20CA-40C1-DB39-490E-E98DCFBDEBF1}"/>
              </a:ext>
            </a:extLst>
          </p:cNvPr>
          <p:cNvSpPr>
            <a:spLocks noGrp="1"/>
          </p:cNvSpPr>
          <p:nvPr>
            <p:ph type="dt" sz="half" idx="10"/>
          </p:nvPr>
        </p:nvSpPr>
        <p:spPr/>
        <p:txBody>
          <a:bodyPr/>
          <a:lstStyle/>
          <a:p>
            <a:fld id="{5C4565CD-3018-47C2-BBD6-EC3F262AE190}" type="datetimeFigureOut">
              <a:rPr lang="en-GB" smtClean="0"/>
              <a:t>13/05/2024</a:t>
            </a:fld>
            <a:endParaRPr lang="en-GB"/>
          </a:p>
        </p:txBody>
      </p:sp>
      <p:sp>
        <p:nvSpPr>
          <p:cNvPr id="5" name="Footer Placeholder 4">
            <a:extLst>
              <a:ext uri="{FF2B5EF4-FFF2-40B4-BE49-F238E27FC236}">
                <a16:creationId xmlns:a16="http://schemas.microsoft.com/office/drawing/2014/main" id="{93B57EBC-5920-2F11-8928-89E6C3B873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C8451D-0069-E41C-21D8-671C257187D5}"/>
              </a:ext>
            </a:extLst>
          </p:cNvPr>
          <p:cNvSpPr>
            <a:spLocks noGrp="1"/>
          </p:cNvSpPr>
          <p:nvPr>
            <p:ph type="sldNum" sz="quarter" idx="12"/>
          </p:nvPr>
        </p:nvSpPr>
        <p:spPr/>
        <p:txBody>
          <a:bodyPr/>
          <a:lstStyle/>
          <a:p>
            <a:fld id="{19E14C26-7872-49CE-AE32-6335E999198C}" type="slidenum">
              <a:rPr lang="en-GB" smtClean="0"/>
              <a:t>‹#›</a:t>
            </a:fld>
            <a:endParaRPr lang="en-GB"/>
          </a:p>
        </p:txBody>
      </p:sp>
    </p:spTree>
    <p:extLst>
      <p:ext uri="{BB962C8B-B14F-4D97-AF65-F5344CB8AC3E}">
        <p14:creationId xmlns:p14="http://schemas.microsoft.com/office/powerpoint/2010/main" val="108127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019D-07C1-D8FE-6098-7239AF823B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2FE616-D48B-8BBF-C3E3-4413EB00E9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2C775E-68BE-C47B-49B6-790CC1885036}"/>
              </a:ext>
            </a:extLst>
          </p:cNvPr>
          <p:cNvSpPr>
            <a:spLocks noGrp="1"/>
          </p:cNvSpPr>
          <p:nvPr>
            <p:ph type="dt" sz="half" idx="10"/>
          </p:nvPr>
        </p:nvSpPr>
        <p:spPr/>
        <p:txBody>
          <a:bodyPr/>
          <a:lstStyle/>
          <a:p>
            <a:fld id="{5C4565CD-3018-47C2-BBD6-EC3F262AE190}" type="datetimeFigureOut">
              <a:rPr lang="en-GB" smtClean="0"/>
              <a:t>13/05/2024</a:t>
            </a:fld>
            <a:endParaRPr lang="en-GB"/>
          </a:p>
        </p:txBody>
      </p:sp>
      <p:sp>
        <p:nvSpPr>
          <p:cNvPr id="5" name="Footer Placeholder 4">
            <a:extLst>
              <a:ext uri="{FF2B5EF4-FFF2-40B4-BE49-F238E27FC236}">
                <a16:creationId xmlns:a16="http://schemas.microsoft.com/office/drawing/2014/main" id="{A02C6436-AF75-B04B-0CFD-76CE4BD6EC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1D364E-DAEF-C99E-41E8-2B5FA50CF728}"/>
              </a:ext>
            </a:extLst>
          </p:cNvPr>
          <p:cNvSpPr>
            <a:spLocks noGrp="1"/>
          </p:cNvSpPr>
          <p:nvPr>
            <p:ph type="sldNum" sz="quarter" idx="12"/>
          </p:nvPr>
        </p:nvSpPr>
        <p:spPr/>
        <p:txBody>
          <a:bodyPr/>
          <a:lstStyle/>
          <a:p>
            <a:fld id="{19E14C26-7872-49CE-AE32-6335E999198C}" type="slidenum">
              <a:rPr lang="en-GB" smtClean="0"/>
              <a:t>‹#›</a:t>
            </a:fld>
            <a:endParaRPr lang="en-GB"/>
          </a:p>
        </p:txBody>
      </p:sp>
    </p:spTree>
    <p:extLst>
      <p:ext uri="{BB962C8B-B14F-4D97-AF65-F5344CB8AC3E}">
        <p14:creationId xmlns:p14="http://schemas.microsoft.com/office/powerpoint/2010/main" val="287885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228A-D0C6-1BE3-6DCA-AB2BEB039B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F820A9-0953-B89D-8F38-48565D82D4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641E97-C874-229B-03C6-46F7B80E7126}"/>
              </a:ext>
            </a:extLst>
          </p:cNvPr>
          <p:cNvSpPr>
            <a:spLocks noGrp="1"/>
          </p:cNvSpPr>
          <p:nvPr>
            <p:ph type="dt" sz="half" idx="10"/>
          </p:nvPr>
        </p:nvSpPr>
        <p:spPr/>
        <p:txBody>
          <a:bodyPr/>
          <a:lstStyle/>
          <a:p>
            <a:fld id="{5C4565CD-3018-47C2-BBD6-EC3F262AE190}" type="datetimeFigureOut">
              <a:rPr lang="en-GB" smtClean="0"/>
              <a:t>13/05/2024</a:t>
            </a:fld>
            <a:endParaRPr lang="en-GB"/>
          </a:p>
        </p:txBody>
      </p:sp>
      <p:sp>
        <p:nvSpPr>
          <p:cNvPr id="5" name="Footer Placeholder 4">
            <a:extLst>
              <a:ext uri="{FF2B5EF4-FFF2-40B4-BE49-F238E27FC236}">
                <a16:creationId xmlns:a16="http://schemas.microsoft.com/office/drawing/2014/main" id="{307EA054-46A7-CCAB-978B-9ADD9C6076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3692A0-F6A1-378D-0A01-0A9707FB9372}"/>
              </a:ext>
            </a:extLst>
          </p:cNvPr>
          <p:cNvSpPr>
            <a:spLocks noGrp="1"/>
          </p:cNvSpPr>
          <p:nvPr>
            <p:ph type="sldNum" sz="quarter" idx="12"/>
          </p:nvPr>
        </p:nvSpPr>
        <p:spPr/>
        <p:txBody>
          <a:bodyPr/>
          <a:lstStyle/>
          <a:p>
            <a:fld id="{19E14C26-7872-49CE-AE32-6335E999198C}" type="slidenum">
              <a:rPr lang="en-GB" smtClean="0"/>
              <a:t>‹#›</a:t>
            </a:fld>
            <a:endParaRPr lang="en-GB"/>
          </a:p>
        </p:txBody>
      </p:sp>
    </p:spTree>
    <p:extLst>
      <p:ext uri="{BB962C8B-B14F-4D97-AF65-F5344CB8AC3E}">
        <p14:creationId xmlns:p14="http://schemas.microsoft.com/office/powerpoint/2010/main" val="2651797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D782-E953-2C21-8252-B97339E6BB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B28E0D-2CB4-9EC1-D1C0-8454A1C513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7E4C44-7520-0912-F6FA-5F32F8C42B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39C2CC-9BA6-9C79-2E80-EF7F34253936}"/>
              </a:ext>
            </a:extLst>
          </p:cNvPr>
          <p:cNvSpPr>
            <a:spLocks noGrp="1"/>
          </p:cNvSpPr>
          <p:nvPr>
            <p:ph type="dt" sz="half" idx="10"/>
          </p:nvPr>
        </p:nvSpPr>
        <p:spPr/>
        <p:txBody>
          <a:bodyPr/>
          <a:lstStyle/>
          <a:p>
            <a:fld id="{5C4565CD-3018-47C2-BBD6-EC3F262AE190}" type="datetimeFigureOut">
              <a:rPr lang="en-GB" smtClean="0"/>
              <a:t>13/05/2024</a:t>
            </a:fld>
            <a:endParaRPr lang="en-GB"/>
          </a:p>
        </p:txBody>
      </p:sp>
      <p:sp>
        <p:nvSpPr>
          <p:cNvPr id="6" name="Footer Placeholder 5">
            <a:extLst>
              <a:ext uri="{FF2B5EF4-FFF2-40B4-BE49-F238E27FC236}">
                <a16:creationId xmlns:a16="http://schemas.microsoft.com/office/drawing/2014/main" id="{AB23E5BC-193B-4013-CEA5-3DD6F9086B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9EE989-C439-B1F8-3748-82ED403FA951}"/>
              </a:ext>
            </a:extLst>
          </p:cNvPr>
          <p:cNvSpPr>
            <a:spLocks noGrp="1"/>
          </p:cNvSpPr>
          <p:nvPr>
            <p:ph type="sldNum" sz="quarter" idx="12"/>
          </p:nvPr>
        </p:nvSpPr>
        <p:spPr/>
        <p:txBody>
          <a:bodyPr/>
          <a:lstStyle/>
          <a:p>
            <a:fld id="{19E14C26-7872-49CE-AE32-6335E999198C}" type="slidenum">
              <a:rPr lang="en-GB" smtClean="0"/>
              <a:t>‹#›</a:t>
            </a:fld>
            <a:endParaRPr lang="en-GB"/>
          </a:p>
        </p:txBody>
      </p:sp>
    </p:spTree>
    <p:extLst>
      <p:ext uri="{BB962C8B-B14F-4D97-AF65-F5344CB8AC3E}">
        <p14:creationId xmlns:p14="http://schemas.microsoft.com/office/powerpoint/2010/main" val="95710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B7BE-9EAC-C21C-9C62-A239750642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4287EF-8535-C79E-3D10-EDC54CAD8C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86C41C-8502-67BD-86F0-E866ED696E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B5AEB4-F487-96C0-9EB0-A2B193C35E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58023D-67F2-BB30-47D3-B6A3D73D11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ED2F3B5-9F00-A37F-7178-A272424F0D23}"/>
              </a:ext>
            </a:extLst>
          </p:cNvPr>
          <p:cNvSpPr>
            <a:spLocks noGrp="1"/>
          </p:cNvSpPr>
          <p:nvPr>
            <p:ph type="dt" sz="half" idx="10"/>
          </p:nvPr>
        </p:nvSpPr>
        <p:spPr/>
        <p:txBody>
          <a:bodyPr/>
          <a:lstStyle/>
          <a:p>
            <a:fld id="{5C4565CD-3018-47C2-BBD6-EC3F262AE190}" type="datetimeFigureOut">
              <a:rPr lang="en-GB" smtClean="0"/>
              <a:t>13/05/2024</a:t>
            </a:fld>
            <a:endParaRPr lang="en-GB"/>
          </a:p>
        </p:txBody>
      </p:sp>
      <p:sp>
        <p:nvSpPr>
          <p:cNvPr id="8" name="Footer Placeholder 7">
            <a:extLst>
              <a:ext uri="{FF2B5EF4-FFF2-40B4-BE49-F238E27FC236}">
                <a16:creationId xmlns:a16="http://schemas.microsoft.com/office/drawing/2014/main" id="{89FFF25B-C8CE-1F44-14E6-07192CE68B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605B17-EB4E-6971-D3A5-EB111A0FF38C}"/>
              </a:ext>
            </a:extLst>
          </p:cNvPr>
          <p:cNvSpPr>
            <a:spLocks noGrp="1"/>
          </p:cNvSpPr>
          <p:nvPr>
            <p:ph type="sldNum" sz="quarter" idx="12"/>
          </p:nvPr>
        </p:nvSpPr>
        <p:spPr/>
        <p:txBody>
          <a:bodyPr/>
          <a:lstStyle/>
          <a:p>
            <a:fld id="{19E14C26-7872-49CE-AE32-6335E999198C}" type="slidenum">
              <a:rPr lang="en-GB" smtClean="0"/>
              <a:t>‹#›</a:t>
            </a:fld>
            <a:endParaRPr lang="en-GB"/>
          </a:p>
        </p:txBody>
      </p:sp>
    </p:spTree>
    <p:extLst>
      <p:ext uri="{BB962C8B-B14F-4D97-AF65-F5344CB8AC3E}">
        <p14:creationId xmlns:p14="http://schemas.microsoft.com/office/powerpoint/2010/main" val="164659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C1D1-189D-9F65-6EDD-53775191CA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F3D01B-E1DB-9D86-84ED-59754A626AAC}"/>
              </a:ext>
            </a:extLst>
          </p:cNvPr>
          <p:cNvSpPr>
            <a:spLocks noGrp="1"/>
          </p:cNvSpPr>
          <p:nvPr>
            <p:ph type="dt" sz="half" idx="10"/>
          </p:nvPr>
        </p:nvSpPr>
        <p:spPr/>
        <p:txBody>
          <a:bodyPr/>
          <a:lstStyle/>
          <a:p>
            <a:fld id="{5C4565CD-3018-47C2-BBD6-EC3F262AE190}" type="datetimeFigureOut">
              <a:rPr lang="en-GB" smtClean="0"/>
              <a:t>13/05/2024</a:t>
            </a:fld>
            <a:endParaRPr lang="en-GB"/>
          </a:p>
        </p:txBody>
      </p:sp>
      <p:sp>
        <p:nvSpPr>
          <p:cNvPr id="4" name="Footer Placeholder 3">
            <a:extLst>
              <a:ext uri="{FF2B5EF4-FFF2-40B4-BE49-F238E27FC236}">
                <a16:creationId xmlns:a16="http://schemas.microsoft.com/office/drawing/2014/main" id="{1FEE300F-D9F7-DA72-3671-99E3CDFF7C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AF6803-CD28-B42A-4205-4ACC3DDB92E3}"/>
              </a:ext>
            </a:extLst>
          </p:cNvPr>
          <p:cNvSpPr>
            <a:spLocks noGrp="1"/>
          </p:cNvSpPr>
          <p:nvPr>
            <p:ph type="sldNum" sz="quarter" idx="12"/>
          </p:nvPr>
        </p:nvSpPr>
        <p:spPr/>
        <p:txBody>
          <a:bodyPr/>
          <a:lstStyle/>
          <a:p>
            <a:fld id="{19E14C26-7872-49CE-AE32-6335E999198C}" type="slidenum">
              <a:rPr lang="en-GB" smtClean="0"/>
              <a:t>‹#›</a:t>
            </a:fld>
            <a:endParaRPr lang="en-GB"/>
          </a:p>
        </p:txBody>
      </p:sp>
    </p:spTree>
    <p:extLst>
      <p:ext uri="{BB962C8B-B14F-4D97-AF65-F5344CB8AC3E}">
        <p14:creationId xmlns:p14="http://schemas.microsoft.com/office/powerpoint/2010/main" val="899172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4CDAB6-EBED-751C-6546-40E83E07882E}"/>
              </a:ext>
            </a:extLst>
          </p:cNvPr>
          <p:cNvSpPr>
            <a:spLocks noGrp="1"/>
          </p:cNvSpPr>
          <p:nvPr>
            <p:ph type="dt" sz="half" idx="10"/>
          </p:nvPr>
        </p:nvSpPr>
        <p:spPr/>
        <p:txBody>
          <a:bodyPr/>
          <a:lstStyle/>
          <a:p>
            <a:fld id="{5C4565CD-3018-47C2-BBD6-EC3F262AE190}" type="datetimeFigureOut">
              <a:rPr lang="en-GB" smtClean="0"/>
              <a:t>13/05/2024</a:t>
            </a:fld>
            <a:endParaRPr lang="en-GB"/>
          </a:p>
        </p:txBody>
      </p:sp>
      <p:sp>
        <p:nvSpPr>
          <p:cNvPr id="3" name="Footer Placeholder 2">
            <a:extLst>
              <a:ext uri="{FF2B5EF4-FFF2-40B4-BE49-F238E27FC236}">
                <a16:creationId xmlns:a16="http://schemas.microsoft.com/office/drawing/2014/main" id="{97C14CAD-9FDC-083C-0708-8BEC81BAD7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855DFD-1718-A418-6C81-6CEDDD55E3DC}"/>
              </a:ext>
            </a:extLst>
          </p:cNvPr>
          <p:cNvSpPr>
            <a:spLocks noGrp="1"/>
          </p:cNvSpPr>
          <p:nvPr>
            <p:ph type="sldNum" sz="quarter" idx="12"/>
          </p:nvPr>
        </p:nvSpPr>
        <p:spPr/>
        <p:txBody>
          <a:bodyPr/>
          <a:lstStyle/>
          <a:p>
            <a:fld id="{19E14C26-7872-49CE-AE32-6335E999198C}" type="slidenum">
              <a:rPr lang="en-GB" smtClean="0"/>
              <a:t>‹#›</a:t>
            </a:fld>
            <a:endParaRPr lang="en-GB"/>
          </a:p>
        </p:txBody>
      </p:sp>
    </p:spTree>
    <p:extLst>
      <p:ext uri="{BB962C8B-B14F-4D97-AF65-F5344CB8AC3E}">
        <p14:creationId xmlns:p14="http://schemas.microsoft.com/office/powerpoint/2010/main" val="405168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7AB1-A963-73C9-4BCE-D388DF134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4B61A5-2ACE-8BBB-171E-0C8EF021AA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50FEC6-D009-63B0-5C86-D69E3C5667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A4F5D9-4650-4ECF-8718-D82406EC2A34}"/>
              </a:ext>
            </a:extLst>
          </p:cNvPr>
          <p:cNvSpPr>
            <a:spLocks noGrp="1"/>
          </p:cNvSpPr>
          <p:nvPr>
            <p:ph type="dt" sz="half" idx="10"/>
          </p:nvPr>
        </p:nvSpPr>
        <p:spPr/>
        <p:txBody>
          <a:bodyPr/>
          <a:lstStyle/>
          <a:p>
            <a:fld id="{5C4565CD-3018-47C2-BBD6-EC3F262AE190}" type="datetimeFigureOut">
              <a:rPr lang="en-GB" smtClean="0"/>
              <a:t>13/05/2024</a:t>
            </a:fld>
            <a:endParaRPr lang="en-GB"/>
          </a:p>
        </p:txBody>
      </p:sp>
      <p:sp>
        <p:nvSpPr>
          <p:cNvPr id="6" name="Footer Placeholder 5">
            <a:extLst>
              <a:ext uri="{FF2B5EF4-FFF2-40B4-BE49-F238E27FC236}">
                <a16:creationId xmlns:a16="http://schemas.microsoft.com/office/drawing/2014/main" id="{6E957A28-0B6A-19F6-5D40-01A80C3679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A64C93-051E-F890-0836-7B5EF6F22B00}"/>
              </a:ext>
            </a:extLst>
          </p:cNvPr>
          <p:cNvSpPr>
            <a:spLocks noGrp="1"/>
          </p:cNvSpPr>
          <p:nvPr>
            <p:ph type="sldNum" sz="quarter" idx="12"/>
          </p:nvPr>
        </p:nvSpPr>
        <p:spPr/>
        <p:txBody>
          <a:bodyPr/>
          <a:lstStyle/>
          <a:p>
            <a:fld id="{19E14C26-7872-49CE-AE32-6335E999198C}" type="slidenum">
              <a:rPr lang="en-GB" smtClean="0"/>
              <a:t>‹#›</a:t>
            </a:fld>
            <a:endParaRPr lang="en-GB"/>
          </a:p>
        </p:txBody>
      </p:sp>
    </p:spTree>
    <p:extLst>
      <p:ext uri="{BB962C8B-B14F-4D97-AF65-F5344CB8AC3E}">
        <p14:creationId xmlns:p14="http://schemas.microsoft.com/office/powerpoint/2010/main" val="131980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EF810-035B-2F71-9AF2-E2FA5765E7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27137B-EA6C-7846-0979-CDE8820732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7B3AB9E-A897-1ECD-AB1A-6F18F680F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C5D7D-3954-F73C-168F-79EA8C868C6E}"/>
              </a:ext>
            </a:extLst>
          </p:cNvPr>
          <p:cNvSpPr>
            <a:spLocks noGrp="1"/>
          </p:cNvSpPr>
          <p:nvPr>
            <p:ph type="dt" sz="half" idx="10"/>
          </p:nvPr>
        </p:nvSpPr>
        <p:spPr/>
        <p:txBody>
          <a:bodyPr/>
          <a:lstStyle/>
          <a:p>
            <a:fld id="{5C4565CD-3018-47C2-BBD6-EC3F262AE190}" type="datetimeFigureOut">
              <a:rPr lang="en-GB" smtClean="0"/>
              <a:t>13/05/2024</a:t>
            </a:fld>
            <a:endParaRPr lang="en-GB"/>
          </a:p>
        </p:txBody>
      </p:sp>
      <p:sp>
        <p:nvSpPr>
          <p:cNvPr id="6" name="Footer Placeholder 5">
            <a:extLst>
              <a:ext uri="{FF2B5EF4-FFF2-40B4-BE49-F238E27FC236}">
                <a16:creationId xmlns:a16="http://schemas.microsoft.com/office/drawing/2014/main" id="{290D9E51-7A30-B332-BDCF-532185F225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271A81-E0F1-2BC1-36B4-FDAEAC8B5F02}"/>
              </a:ext>
            </a:extLst>
          </p:cNvPr>
          <p:cNvSpPr>
            <a:spLocks noGrp="1"/>
          </p:cNvSpPr>
          <p:nvPr>
            <p:ph type="sldNum" sz="quarter" idx="12"/>
          </p:nvPr>
        </p:nvSpPr>
        <p:spPr/>
        <p:txBody>
          <a:bodyPr/>
          <a:lstStyle/>
          <a:p>
            <a:fld id="{19E14C26-7872-49CE-AE32-6335E999198C}" type="slidenum">
              <a:rPr lang="en-GB" smtClean="0"/>
              <a:t>‹#›</a:t>
            </a:fld>
            <a:endParaRPr lang="en-GB"/>
          </a:p>
        </p:txBody>
      </p:sp>
    </p:spTree>
    <p:extLst>
      <p:ext uri="{BB962C8B-B14F-4D97-AF65-F5344CB8AC3E}">
        <p14:creationId xmlns:p14="http://schemas.microsoft.com/office/powerpoint/2010/main" val="3774688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BDB37B-CBB5-7AFA-07A6-3CFCAA77A1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998DFC-83D1-C38C-F3DE-C7943F4BEB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E46343-9841-C803-FAF9-80738BF2F1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565CD-3018-47C2-BBD6-EC3F262AE190}" type="datetimeFigureOut">
              <a:rPr lang="en-GB" smtClean="0"/>
              <a:t>13/05/2024</a:t>
            </a:fld>
            <a:endParaRPr lang="en-GB"/>
          </a:p>
        </p:txBody>
      </p:sp>
      <p:sp>
        <p:nvSpPr>
          <p:cNvPr id="5" name="Footer Placeholder 4">
            <a:extLst>
              <a:ext uri="{FF2B5EF4-FFF2-40B4-BE49-F238E27FC236}">
                <a16:creationId xmlns:a16="http://schemas.microsoft.com/office/drawing/2014/main" id="{14E4BC70-8907-9E3A-1AF2-5648C362DC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C65945A-892A-0BA9-F240-5F07BE45B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14C26-7872-49CE-AE32-6335E999198C}" type="slidenum">
              <a:rPr lang="en-GB" smtClean="0"/>
              <a:t>‹#›</a:t>
            </a:fld>
            <a:endParaRPr lang="en-GB"/>
          </a:p>
        </p:txBody>
      </p:sp>
    </p:spTree>
    <p:extLst>
      <p:ext uri="{BB962C8B-B14F-4D97-AF65-F5344CB8AC3E}">
        <p14:creationId xmlns:p14="http://schemas.microsoft.com/office/powerpoint/2010/main" val="4212253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esearchyourwa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linkedin.com/in/naomi-tyrrell-phd"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fasttrackimpact.com/what-types-of-impact-are-there-subp"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hyperlink" Target="https://www.stephenckemp.co.uk/ref2021-top-5-impact-case-studies/" TargetMode="External"/><Relationship Id="rId5" Type="http://schemas.openxmlformats.org/officeDocument/2006/relationships/diagramQuickStyle" Target="../diagrams/quickStyle3.xml"/><Relationship Id="rId10" Type="http://schemas.openxmlformats.org/officeDocument/2006/relationships/hyperlink" Target="https://www.trustimpact.com/" TargetMode="External"/><Relationship Id="rId4" Type="http://schemas.openxmlformats.org/officeDocument/2006/relationships/diagramLayout" Target="../diagrams/layout3.xml"/><Relationship Id="rId9" Type="http://schemas.openxmlformats.org/officeDocument/2006/relationships/hyperlink" Target="https://makeanimpactcic.co.u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6.png"/><Relationship Id="rId7" Type="http://schemas.openxmlformats.org/officeDocument/2006/relationships/diagramQuickStyle" Target="../diagrams/quickStyle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Layout" Target="../diagrams/layout4.xml"/><Relationship Id="rId11" Type="http://schemas.openxmlformats.org/officeDocument/2006/relationships/image" Target="../media/image19.jpeg"/><Relationship Id="rId5" Type="http://schemas.openxmlformats.org/officeDocument/2006/relationships/diagramData" Target="../diagrams/data4.xml"/><Relationship Id="rId10" Type="http://schemas.openxmlformats.org/officeDocument/2006/relationships/image" Target="../media/image18.jpeg"/><Relationship Id="rId4" Type="http://schemas.openxmlformats.org/officeDocument/2006/relationships/image" Target="../media/image17.jpe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20.jpeg"/><Relationship Id="rId7" Type="http://schemas.openxmlformats.org/officeDocument/2006/relationships/diagramLayout" Target="../diagrams/layou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openxmlformats.org/officeDocument/2006/relationships/hyperlink" Target="https://results2021.ref.ac.uk/impact/542a6453-7798-47f4-8107-17008510bffe?page=1" TargetMode="External"/><Relationship Id="rId5" Type="http://schemas.openxmlformats.org/officeDocument/2006/relationships/image" Target="../media/image22.jpeg"/><Relationship Id="rId10" Type="http://schemas.microsoft.com/office/2007/relationships/diagramDrawing" Target="../diagrams/drawing5.xml"/><Relationship Id="rId4" Type="http://schemas.openxmlformats.org/officeDocument/2006/relationships/image" Target="../media/image21.jpeg"/><Relationship Id="rId9" Type="http://schemas.openxmlformats.org/officeDocument/2006/relationships/diagramColors" Target="../diagrams/colors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9.png"/><Relationship Id="rId7" Type="http://schemas.openxmlformats.org/officeDocument/2006/relationships/diagramColors" Target="../diagrams/colors8.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hyperlink" Target="https://results2021.ref.ac.uk/impact/d25d0e7c-de58-480b-88dc-80c67992943f?page=1" TargetMode="External"/><Relationship Id="rId4" Type="http://schemas.openxmlformats.org/officeDocument/2006/relationships/diagramData" Target="../diagrams/data8.xml"/><Relationship Id="rId9" Type="http://schemas.openxmlformats.org/officeDocument/2006/relationships/hyperlink" Target="https://www.migrantyouth.org/"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se.org.uk/wp-content/uploads/2022/10/RSE-Rethinking-Policy-Impact-report.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98D18EFC-8105-63D1-7E2F-C01573C5279D}"/>
              </a:ext>
            </a:extLst>
          </p:cNvPr>
          <p:cNvSpPr>
            <a:spLocks noGrp="1"/>
          </p:cNvSpPr>
          <p:nvPr>
            <p:ph type="ctrTitle"/>
          </p:nvPr>
        </p:nvSpPr>
        <p:spPr>
          <a:xfrm>
            <a:off x="3231141" y="734801"/>
            <a:ext cx="5904470" cy="2513516"/>
          </a:xfrm>
        </p:spPr>
        <p:txBody>
          <a:bodyPr>
            <a:normAutofit/>
          </a:bodyPr>
          <a:lstStyle/>
          <a:p>
            <a:r>
              <a:rPr lang="en-GB" sz="5100" b="1" dirty="0"/>
              <a:t>Just Do It!</a:t>
            </a:r>
            <a:br>
              <a:rPr lang="en-GB" sz="5100" b="1" dirty="0"/>
            </a:br>
            <a:r>
              <a:rPr lang="en-GB" sz="5100" b="1" dirty="0"/>
              <a:t>Real World Impact For Your Research</a:t>
            </a:r>
          </a:p>
        </p:txBody>
      </p:sp>
      <p:sp>
        <p:nvSpPr>
          <p:cNvPr id="5" name="Subtitle 4">
            <a:extLst>
              <a:ext uri="{FF2B5EF4-FFF2-40B4-BE49-F238E27FC236}">
                <a16:creationId xmlns:a16="http://schemas.microsoft.com/office/drawing/2014/main" id="{2D50FD0A-07DA-2FCA-9F6D-69EFC2A22678}"/>
              </a:ext>
            </a:extLst>
          </p:cNvPr>
          <p:cNvSpPr>
            <a:spLocks noGrp="1"/>
          </p:cNvSpPr>
          <p:nvPr>
            <p:ph type="subTitle" idx="1"/>
          </p:nvPr>
        </p:nvSpPr>
        <p:spPr>
          <a:xfrm>
            <a:off x="2905387" y="3283827"/>
            <a:ext cx="6230224" cy="1446886"/>
          </a:xfrm>
        </p:spPr>
        <p:txBody>
          <a:bodyPr>
            <a:normAutofit fontScale="92500" lnSpcReduction="20000"/>
          </a:bodyPr>
          <a:lstStyle/>
          <a:p>
            <a:endParaRPr lang="en-GB" dirty="0"/>
          </a:p>
          <a:p>
            <a:r>
              <a:rPr lang="en-GB" dirty="0"/>
              <a:t>Dr Naomi Tyrrell</a:t>
            </a:r>
          </a:p>
          <a:p>
            <a:endParaRPr lang="en-GB" dirty="0"/>
          </a:p>
          <a:p>
            <a:r>
              <a:rPr lang="en-GB" dirty="0">
                <a:hlinkClick r:id="rId3"/>
              </a:rPr>
              <a:t>www.researchyourway.com</a:t>
            </a:r>
            <a:endParaRPr lang="en-GB" dirty="0"/>
          </a:p>
          <a:p>
            <a:endParaRPr lang="en-GB" dirty="0"/>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8E2B5FA-A4D6-F989-78CD-15DEA063A4CF}"/>
              </a:ext>
            </a:extLst>
          </p:cNvPr>
          <p:cNvSpPr>
            <a:spLocks noChangeArrowheads="1"/>
          </p:cNvSpPr>
          <p:nvPr/>
        </p:nvSpPr>
        <p:spPr bwMode="auto">
          <a:xfrm>
            <a:off x="3671207" y="5020842"/>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https://www.linkedin.com/in/naomi-tyrrell-phd</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8CD41431-5EBD-90CF-ABA3-FE9B1CA11D4E}"/>
              </a:ext>
            </a:extLst>
          </p:cNvPr>
          <p:cNvSpPr txBox="1"/>
          <p:nvPr/>
        </p:nvSpPr>
        <p:spPr>
          <a:xfrm>
            <a:off x="8280946" y="6312108"/>
            <a:ext cx="6097554" cy="375552"/>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All slides are ©</a:t>
            </a:r>
            <a:r>
              <a:rPr lang="en-GB" sz="1800" dirty="0">
                <a:effectLst/>
                <a:latin typeface="Calibri" panose="020F0502020204030204" pitchFamily="34" charset="0"/>
                <a:ea typeface="Calibri" panose="020F0502020204030204" pitchFamily="34" charset="0"/>
                <a:cs typeface="Times New Roman" panose="02020603050405020304" pitchFamily="18" charset="0"/>
              </a:rPr>
              <a:t> Dr Naomi Tyrrell 2024</a:t>
            </a:r>
          </a:p>
        </p:txBody>
      </p:sp>
    </p:spTree>
    <p:extLst>
      <p:ext uri="{BB962C8B-B14F-4D97-AF65-F5344CB8AC3E}">
        <p14:creationId xmlns:p14="http://schemas.microsoft.com/office/powerpoint/2010/main" val="1488532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5D0081-2390-6B40-A4B9-E04FF37B839B}"/>
              </a:ext>
            </a:extLst>
          </p:cNvPr>
          <p:cNvSpPr>
            <a:spLocks noGrp="1"/>
          </p:cNvSpPr>
          <p:nvPr>
            <p:ph type="title"/>
          </p:nvPr>
        </p:nvSpPr>
        <p:spPr>
          <a:xfrm>
            <a:off x="956826" y="1112969"/>
            <a:ext cx="3937298" cy="4166010"/>
          </a:xfrm>
        </p:spPr>
        <p:txBody>
          <a:bodyPr>
            <a:normAutofit/>
          </a:bodyPr>
          <a:lstStyle/>
          <a:p>
            <a:r>
              <a:rPr lang="en-GB" dirty="0">
                <a:solidFill>
                  <a:srgbClr val="FFFFFF"/>
                </a:solidFill>
              </a:rPr>
              <a:t>Impact Leadership</a:t>
            </a:r>
          </a:p>
        </p:txBody>
      </p:sp>
      <p:sp>
        <p:nvSpPr>
          <p:cNvPr id="31" name="Freeform: Shape 3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A27EB87-4571-F604-2441-C520D353925F}"/>
              </a:ext>
            </a:extLst>
          </p:cNvPr>
          <p:cNvSpPr>
            <a:spLocks noGrp="1"/>
          </p:cNvSpPr>
          <p:nvPr>
            <p:ph idx="1"/>
          </p:nvPr>
        </p:nvSpPr>
        <p:spPr>
          <a:xfrm>
            <a:off x="6096000" y="820879"/>
            <a:ext cx="5257799" cy="5853189"/>
          </a:xfrm>
        </p:spPr>
        <p:txBody>
          <a:bodyPr anchor="t">
            <a:normAutofit lnSpcReduction="10000"/>
          </a:bodyPr>
          <a:lstStyle/>
          <a:p>
            <a:r>
              <a:rPr lang="en-GB" dirty="0"/>
              <a:t>Impact, ultimately, is about long-term, trusting, two-way relationships. Some of these relationships might lead to impacts, but others might not. </a:t>
            </a:r>
          </a:p>
          <a:p>
            <a:r>
              <a:rPr lang="en-GB" dirty="0"/>
              <a:t>The point is that researchers need to be in this for the long haul, rather than dropping partners as soon as the project is over, or as soon as it becomes apparent that it won’t help generate impacts we can report. </a:t>
            </a:r>
          </a:p>
          <a:p>
            <a:pPr marL="0" indent="0">
              <a:buNone/>
            </a:pPr>
            <a:endParaRPr lang="en-GB" dirty="0"/>
          </a:p>
          <a:p>
            <a:pPr marL="0" indent="0" algn="ctr">
              <a:buNone/>
            </a:pPr>
            <a:r>
              <a:rPr lang="en-GB" dirty="0"/>
              <a:t>(Prof Mark Reed, Fast Track Impact)</a:t>
            </a:r>
          </a:p>
        </p:txBody>
      </p:sp>
      <p:sp>
        <p:nvSpPr>
          <p:cNvPr id="37" name="Freeform: Shape 3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257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c 14">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E450A8-A47E-27CB-05D0-CADEED47BD1B}"/>
              </a:ext>
            </a:extLst>
          </p:cNvPr>
          <p:cNvSpPr>
            <a:spLocks noGrp="1"/>
          </p:cNvSpPr>
          <p:nvPr>
            <p:ph type="title"/>
          </p:nvPr>
        </p:nvSpPr>
        <p:spPr>
          <a:xfrm>
            <a:off x="838200" y="643467"/>
            <a:ext cx="2951205" cy="5571066"/>
          </a:xfrm>
        </p:spPr>
        <p:txBody>
          <a:bodyPr>
            <a:normAutofit/>
          </a:bodyPr>
          <a:lstStyle/>
          <a:p>
            <a:r>
              <a:rPr lang="en-GB">
                <a:solidFill>
                  <a:srgbClr val="FFFFFF"/>
                </a:solidFill>
              </a:rPr>
              <a:t>Types of Impact</a:t>
            </a:r>
          </a:p>
        </p:txBody>
      </p:sp>
      <p:graphicFrame>
        <p:nvGraphicFramePr>
          <p:cNvPr id="5" name="Content Placeholder 2">
            <a:extLst>
              <a:ext uri="{FF2B5EF4-FFF2-40B4-BE49-F238E27FC236}">
                <a16:creationId xmlns:a16="http://schemas.microsoft.com/office/drawing/2014/main" id="{EF518AA3-0045-E4E2-3652-972F67444EC1}"/>
              </a:ext>
            </a:extLst>
          </p:cNvPr>
          <p:cNvGraphicFramePr>
            <a:graphicFrameLocks noGrp="1"/>
          </p:cNvGraphicFramePr>
          <p:nvPr>
            <p:ph idx="1"/>
            <p:extLst>
              <p:ext uri="{D42A27DB-BD31-4B8C-83A1-F6EECF244321}">
                <p14:modId xmlns:p14="http://schemas.microsoft.com/office/powerpoint/2010/main" val="426150325"/>
              </p:ext>
            </p:extLst>
          </p:nvPr>
        </p:nvGraphicFramePr>
        <p:xfrm>
          <a:off x="5050550" y="1345369"/>
          <a:ext cx="6610425" cy="3087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448BB8D-E9C4-0707-96B5-EE88407018A7}"/>
              </a:ext>
            </a:extLst>
          </p:cNvPr>
          <p:cNvSpPr txBox="1"/>
          <p:nvPr/>
        </p:nvSpPr>
        <p:spPr>
          <a:xfrm>
            <a:off x="5574127" y="5638907"/>
            <a:ext cx="6086848" cy="584775"/>
          </a:xfrm>
          <a:prstGeom prst="rect">
            <a:avLst/>
          </a:prstGeom>
          <a:noFill/>
        </p:spPr>
        <p:txBody>
          <a:bodyPr wrap="square" rtlCol="0">
            <a:spAutoFit/>
          </a:bodyPr>
          <a:lstStyle/>
          <a:p>
            <a:pPr algn="ctr" defTabSz="466344">
              <a:spcAft>
                <a:spcPts val="600"/>
              </a:spcAft>
            </a:pPr>
            <a:r>
              <a:rPr lang="en-GB" sz="1600" kern="1200" dirty="0">
                <a:solidFill>
                  <a:schemeClr val="tx1"/>
                </a:solidFill>
                <a:latin typeface="+mn-lt"/>
                <a:ea typeface="+mn-ea"/>
                <a:cs typeface="Arial"/>
                <a:sym typeface="Arial"/>
                <a:hlinkClick r:id="rId8">
                  <a:extLst>
                    <a:ext uri="{A12FA001-AC4F-418D-AE19-62706E023703}">
                      <ahyp:hlinkClr xmlns:ahyp="http://schemas.microsoft.com/office/drawing/2018/hyperlinkcolor" val="tx"/>
                    </a:ext>
                  </a:extLst>
                </a:hlinkClick>
              </a:rPr>
              <a:t>https://www.fasttrackimpact.com/what-types-of-impact-are-there-subp</a:t>
            </a:r>
            <a:r>
              <a:rPr lang="en-GB" sz="1600" kern="1200" dirty="0">
                <a:solidFill>
                  <a:schemeClr val="tx1"/>
                </a:solidFill>
                <a:latin typeface="+mn-lt"/>
                <a:ea typeface="+mn-ea"/>
                <a:cs typeface="Arial"/>
                <a:sym typeface="Arial"/>
              </a:rPr>
              <a:t>; </a:t>
            </a:r>
            <a:r>
              <a:rPr lang="en-GB" sz="1600" kern="1200" dirty="0">
                <a:solidFill>
                  <a:schemeClr val="tx1"/>
                </a:solidFill>
                <a:latin typeface="+mn-lt"/>
                <a:ea typeface="+mn-ea"/>
                <a:cs typeface="+mn-cs"/>
                <a:hlinkClick r:id="rId9">
                  <a:extLst>
                    <a:ext uri="{A12FA001-AC4F-418D-AE19-62706E023703}">
                      <ahyp:hlinkClr xmlns:ahyp="http://schemas.microsoft.com/office/drawing/2018/hyperlinkcolor" val="tx"/>
                    </a:ext>
                  </a:extLst>
                </a:hlinkClick>
              </a:rPr>
              <a:t>https://makeanimpactcic.co.uk/</a:t>
            </a:r>
            <a:r>
              <a:rPr lang="en-GB" sz="1600" kern="1200" dirty="0">
                <a:solidFill>
                  <a:schemeClr val="tx1"/>
                </a:solidFill>
                <a:latin typeface="+mn-lt"/>
                <a:ea typeface="+mn-ea"/>
                <a:cs typeface="+mn-cs"/>
              </a:rPr>
              <a:t>; </a:t>
            </a:r>
            <a:r>
              <a:rPr lang="en-GB" sz="1600" kern="1200" dirty="0">
                <a:solidFill>
                  <a:schemeClr val="tx1"/>
                </a:solidFill>
                <a:latin typeface="+mn-lt"/>
                <a:ea typeface="+mn-ea"/>
                <a:cs typeface="+mn-cs"/>
                <a:hlinkClick r:id="rId10">
                  <a:extLst>
                    <a:ext uri="{A12FA001-AC4F-418D-AE19-62706E023703}">
                      <ahyp:hlinkClr xmlns:ahyp="http://schemas.microsoft.com/office/drawing/2018/hyperlinkcolor" val="tx"/>
                    </a:ext>
                  </a:extLst>
                </a:hlinkClick>
              </a:rPr>
              <a:t>https://www.trustimpact.com</a:t>
            </a:r>
            <a:r>
              <a:rPr lang="en-GB" sz="714" kern="1200" dirty="0">
                <a:solidFill>
                  <a:schemeClr val="tx1"/>
                </a:solidFill>
                <a:latin typeface="+mn-lt"/>
                <a:ea typeface="+mn-ea"/>
                <a:cs typeface="+mn-cs"/>
                <a:hlinkClick r:id="rId10">
                  <a:extLst>
                    <a:ext uri="{A12FA001-AC4F-418D-AE19-62706E023703}">
                      <ahyp:hlinkClr xmlns:ahyp="http://schemas.microsoft.com/office/drawing/2018/hyperlinkcolor" val="tx"/>
                    </a:ext>
                  </a:extLst>
                </a:hlinkClick>
              </a:rPr>
              <a:t>/</a:t>
            </a:r>
            <a:endParaRPr lang="en-GB" sz="1400" dirty="0"/>
          </a:p>
        </p:txBody>
      </p:sp>
      <p:sp>
        <p:nvSpPr>
          <p:cNvPr id="3" name="TextBox 2">
            <a:extLst>
              <a:ext uri="{FF2B5EF4-FFF2-40B4-BE49-F238E27FC236}">
                <a16:creationId xmlns:a16="http://schemas.microsoft.com/office/drawing/2014/main" id="{D66D74FD-1830-FAE8-A5CC-2A417ADEADE3}"/>
              </a:ext>
            </a:extLst>
          </p:cNvPr>
          <p:cNvSpPr txBox="1"/>
          <p:nvPr/>
        </p:nvSpPr>
        <p:spPr>
          <a:xfrm>
            <a:off x="5915139" y="4829706"/>
            <a:ext cx="5199615" cy="584775"/>
          </a:xfrm>
          <a:prstGeom prst="rect">
            <a:avLst/>
          </a:prstGeom>
          <a:noFill/>
        </p:spPr>
        <p:txBody>
          <a:bodyPr wrap="square" rtlCol="0">
            <a:spAutoFit/>
          </a:bodyPr>
          <a:lstStyle/>
          <a:p>
            <a:pPr algn="ctr" defTabSz="466344">
              <a:spcAft>
                <a:spcPts val="600"/>
              </a:spcAft>
            </a:pPr>
            <a:r>
              <a:rPr lang="en-GB" sz="1600" kern="1200" dirty="0">
                <a:solidFill>
                  <a:schemeClr val="tx1"/>
                </a:solidFill>
                <a:latin typeface="+mn-lt"/>
                <a:ea typeface="+mn-ea"/>
                <a:cs typeface="+mn-cs"/>
                <a:hlinkClick r:id="rId11"/>
              </a:rPr>
              <a:t>REF2021: Top 5 impact submissions by </a:t>
            </a:r>
            <a:r>
              <a:rPr lang="en-GB" sz="1600" kern="1200" dirty="0" err="1">
                <a:solidFill>
                  <a:schemeClr val="tx1"/>
                </a:solidFill>
                <a:latin typeface="+mn-lt"/>
                <a:ea typeface="+mn-ea"/>
                <a:cs typeface="+mn-cs"/>
                <a:hlinkClick r:id="rId11"/>
              </a:rPr>
              <a:t>UoA</a:t>
            </a:r>
            <a:r>
              <a:rPr lang="en-GB" sz="1600" kern="1200" dirty="0">
                <a:solidFill>
                  <a:schemeClr val="tx1"/>
                </a:solidFill>
                <a:latin typeface="+mn-lt"/>
                <a:ea typeface="+mn-ea"/>
                <a:cs typeface="+mn-cs"/>
                <a:hlinkClick r:id="rId11"/>
              </a:rPr>
              <a:t> - Stephen Kemp (stephenckemp.co.uk</a:t>
            </a:r>
            <a:r>
              <a:rPr lang="en-GB" sz="1100" kern="1200" dirty="0">
                <a:solidFill>
                  <a:schemeClr val="tx1"/>
                </a:solidFill>
                <a:latin typeface="+mn-lt"/>
                <a:ea typeface="+mn-ea"/>
                <a:cs typeface="+mn-cs"/>
                <a:hlinkClick r:id="rId11"/>
              </a:rPr>
              <a:t>)</a:t>
            </a:r>
            <a:endParaRPr lang="en-GB" dirty="0"/>
          </a:p>
        </p:txBody>
      </p:sp>
    </p:spTree>
    <p:extLst>
      <p:ext uri="{BB962C8B-B14F-4D97-AF65-F5344CB8AC3E}">
        <p14:creationId xmlns:p14="http://schemas.microsoft.com/office/powerpoint/2010/main" val="355754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DB7A35-4BAD-C0CB-A2F4-5ABE067DC9A3}"/>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Impact Pathway Examples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D95BBC3-6860-DF06-86A7-F2CFACBDBDBA}"/>
              </a:ext>
            </a:extLst>
          </p:cNvPr>
          <p:cNvSpPr>
            <a:spLocks noGrp="1"/>
          </p:cNvSpPr>
          <p:nvPr>
            <p:ph idx="1"/>
          </p:nvPr>
        </p:nvSpPr>
        <p:spPr>
          <a:xfrm>
            <a:off x="4447308" y="591344"/>
            <a:ext cx="6906491" cy="5585619"/>
          </a:xfrm>
        </p:spPr>
        <p:txBody>
          <a:bodyPr anchor="ctr">
            <a:normAutofit/>
          </a:bodyPr>
          <a:lstStyle/>
          <a:p>
            <a:pPr>
              <a:buFont typeface="Arial" panose="020B0604020202020204" pitchFamily="34" charset="0"/>
              <a:buChar char="•"/>
            </a:pPr>
            <a:r>
              <a:rPr lang="en-GB" sz="3200" b="0" i="0" dirty="0">
                <a:effectLst/>
              </a:rPr>
              <a:t>Influencing industry practice</a:t>
            </a:r>
            <a:endParaRPr lang="en-GB" sz="3200" dirty="0"/>
          </a:p>
          <a:p>
            <a:pPr>
              <a:buFont typeface="Arial" panose="020B0604020202020204" pitchFamily="34" charset="0"/>
              <a:buChar char="•"/>
            </a:pPr>
            <a:r>
              <a:rPr lang="en-GB" sz="3200" dirty="0"/>
              <a:t>T</a:t>
            </a:r>
            <a:r>
              <a:rPr lang="en-GB" sz="3200" b="0" i="0" dirty="0">
                <a:effectLst/>
              </a:rPr>
              <a:t>ransforming public understanding</a:t>
            </a:r>
            <a:endParaRPr lang="en-GB" sz="3200" dirty="0"/>
          </a:p>
          <a:p>
            <a:pPr>
              <a:buFont typeface="Arial" panose="020B0604020202020204" pitchFamily="34" charset="0"/>
              <a:buChar char="•"/>
            </a:pPr>
            <a:r>
              <a:rPr lang="en-GB" sz="3200" dirty="0"/>
              <a:t>A</a:t>
            </a:r>
            <a:r>
              <a:rPr lang="en-GB" sz="3200" b="0" i="0" dirty="0">
                <a:effectLst/>
              </a:rPr>
              <a:t>udience development informing pedagogy and curricula</a:t>
            </a:r>
            <a:endParaRPr lang="en-GB" sz="3200" dirty="0"/>
          </a:p>
          <a:p>
            <a:pPr>
              <a:buFont typeface="Arial" panose="020B0604020202020204" pitchFamily="34" charset="0"/>
              <a:buChar char="•"/>
            </a:pPr>
            <a:r>
              <a:rPr lang="en-GB" sz="3200" dirty="0"/>
              <a:t>P</a:t>
            </a:r>
            <a:r>
              <a:rPr lang="en-GB" sz="3200" b="0" i="0" dirty="0">
                <a:effectLst/>
              </a:rPr>
              <a:t>romoting social change</a:t>
            </a:r>
            <a:endParaRPr lang="en-GB" sz="3200" dirty="0"/>
          </a:p>
          <a:p>
            <a:pPr>
              <a:buFont typeface="Arial" panose="020B0604020202020204" pitchFamily="34" charset="0"/>
              <a:buChar char="•"/>
            </a:pPr>
            <a:r>
              <a:rPr lang="en-GB" sz="3200" dirty="0"/>
              <a:t>D</a:t>
            </a:r>
            <a:r>
              <a:rPr lang="en-GB" sz="3200" b="0" i="0" dirty="0">
                <a:effectLst/>
              </a:rPr>
              <a:t>eveloping policy</a:t>
            </a:r>
            <a:endParaRPr lang="en-GB" sz="3200" dirty="0"/>
          </a:p>
          <a:p>
            <a:pPr>
              <a:buFont typeface="Arial" panose="020B0604020202020204" pitchFamily="34" charset="0"/>
              <a:buChar char="•"/>
            </a:pPr>
            <a:r>
              <a:rPr lang="en-GB" sz="3200" dirty="0"/>
              <a:t>Contributing to e</a:t>
            </a:r>
            <a:r>
              <a:rPr lang="en-GB" sz="3200" b="0" i="0" dirty="0">
                <a:effectLst/>
              </a:rPr>
              <a:t>conomic growth</a:t>
            </a:r>
            <a:endParaRPr lang="en-GB" sz="3200" dirty="0"/>
          </a:p>
          <a:p>
            <a:pPr>
              <a:buFont typeface="Arial" panose="020B0604020202020204" pitchFamily="34" charset="0"/>
              <a:buChar char="•"/>
            </a:pPr>
            <a:r>
              <a:rPr lang="en-GB" sz="3200" dirty="0"/>
              <a:t>I</a:t>
            </a:r>
            <a:r>
              <a:rPr lang="en-GB" sz="3200" b="0" i="0" dirty="0">
                <a:effectLst/>
              </a:rPr>
              <a:t>mproving health and wellbeing </a:t>
            </a:r>
            <a:endParaRPr lang="en-GB" sz="3200" dirty="0"/>
          </a:p>
          <a:p>
            <a:endParaRPr lang="en-GB" sz="900" dirty="0"/>
          </a:p>
        </p:txBody>
      </p:sp>
    </p:spTree>
    <p:extLst>
      <p:ext uri="{BB962C8B-B14F-4D97-AF65-F5344CB8AC3E}">
        <p14:creationId xmlns:p14="http://schemas.microsoft.com/office/powerpoint/2010/main" val="2618988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8" name="TextBox 7">
            <a:extLst>
              <a:ext uri="{FF2B5EF4-FFF2-40B4-BE49-F238E27FC236}">
                <a16:creationId xmlns:a16="http://schemas.microsoft.com/office/drawing/2014/main" id="{CA66B0FE-8E85-673D-9139-B93DF1928462}"/>
              </a:ext>
            </a:extLst>
          </p:cNvPr>
          <p:cNvSpPr txBox="1"/>
          <p:nvPr/>
        </p:nvSpPr>
        <p:spPr>
          <a:xfrm>
            <a:off x="140970" y="6385849"/>
            <a:ext cx="6544077" cy="407035"/>
          </a:xfrm>
          <a:prstGeom prst="rect">
            <a:avLst/>
          </a:prstGeom>
          <a:noFill/>
        </p:spPr>
        <p:txBody>
          <a:bodyPr wrap="squar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https://devonclimateemergency.org.uk/net-zero-visions/</a:t>
            </a:r>
          </a:p>
        </p:txBody>
      </p:sp>
      <p:pic>
        <p:nvPicPr>
          <p:cNvPr id="5" name="Picture 4">
            <a:extLst>
              <a:ext uri="{FF2B5EF4-FFF2-40B4-BE49-F238E27FC236}">
                <a16:creationId xmlns:a16="http://schemas.microsoft.com/office/drawing/2014/main" id="{64FAEB79-81A3-825F-B0F0-842EFCCC1D0A}"/>
              </a:ext>
            </a:extLst>
          </p:cNvPr>
          <p:cNvPicPr>
            <a:picLocks noChangeAspect="1"/>
          </p:cNvPicPr>
          <p:nvPr/>
        </p:nvPicPr>
        <p:blipFill rotWithShape="1">
          <a:blip r:embed="rId3"/>
          <a:srcRect l="50650" t="23395" r="16717" b="14668"/>
          <a:stretch/>
        </p:blipFill>
        <p:spPr>
          <a:xfrm>
            <a:off x="9910271" y="252104"/>
            <a:ext cx="1958340" cy="2090772"/>
          </a:xfrm>
          <a:prstGeom prst="rect">
            <a:avLst/>
          </a:prstGeom>
        </p:spPr>
      </p:pic>
      <p:pic>
        <p:nvPicPr>
          <p:cNvPr id="1026" name="Picture 2" descr="A vision of a net-zero Tiverton, with clean rivers, tree planting, electric cars and plastic free shops">
            <a:extLst>
              <a:ext uri="{FF2B5EF4-FFF2-40B4-BE49-F238E27FC236}">
                <a16:creationId xmlns:a16="http://schemas.microsoft.com/office/drawing/2014/main" id="{8C5690AC-9CD0-F8AE-0D7E-E46D3F1B15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875" y="1014899"/>
            <a:ext cx="3756660" cy="23452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E87C96-ADE3-AC15-816C-3CD7D23E232E}"/>
              </a:ext>
            </a:extLst>
          </p:cNvPr>
          <p:cNvSpPr>
            <a:spLocks noGrp="1"/>
          </p:cNvSpPr>
          <p:nvPr>
            <p:ph type="title"/>
          </p:nvPr>
        </p:nvSpPr>
        <p:spPr>
          <a:xfrm>
            <a:off x="140970" y="0"/>
            <a:ext cx="10515600" cy="1325563"/>
          </a:xfrm>
        </p:spPr>
        <p:txBody>
          <a:bodyPr/>
          <a:lstStyle/>
          <a:p>
            <a:r>
              <a:rPr lang="en-GB" dirty="0"/>
              <a:t>Example: AHRC Net Zero Visions</a:t>
            </a:r>
          </a:p>
        </p:txBody>
      </p:sp>
      <p:graphicFrame>
        <p:nvGraphicFramePr>
          <p:cNvPr id="1030" name="Content Placeholder 2">
            <a:extLst>
              <a:ext uri="{FF2B5EF4-FFF2-40B4-BE49-F238E27FC236}">
                <a16:creationId xmlns:a16="http://schemas.microsoft.com/office/drawing/2014/main" id="{05926F12-C9E7-ACB5-C9D1-DE5A3E0ECB57}"/>
              </a:ext>
            </a:extLst>
          </p:cNvPr>
          <p:cNvGraphicFramePr>
            <a:graphicFrameLocks noGrp="1"/>
          </p:cNvGraphicFramePr>
          <p:nvPr>
            <p:ph sz="half" idx="1"/>
            <p:extLst>
              <p:ext uri="{D42A27DB-BD31-4B8C-83A1-F6EECF244321}">
                <p14:modId xmlns:p14="http://schemas.microsoft.com/office/powerpoint/2010/main" val="3147995012"/>
              </p:ext>
            </p:extLst>
          </p:nvPr>
        </p:nvGraphicFramePr>
        <p:xfrm>
          <a:off x="428222" y="1378028"/>
          <a:ext cx="5181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Content Placeholder 6" descr="A picture containing text, sign&#10;&#10;Description automatically generated">
            <a:extLst>
              <a:ext uri="{FF2B5EF4-FFF2-40B4-BE49-F238E27FC236}">
                <a16:creationId xmlns:a16="http://schemas.microsoft.com/office/drawing/2014/main" id="{9F7EEA27-52A7-0BBC-4A06-3DCB5EAAD3D7}"/>
              </a:ext>
            </a:extLst>
          </p:cNvPr>
          <p:cNvPicPr>
            <a:picLocks noGrp="1" noChangeAspect="1"/>
          </p:cNvPicPr>
          <p:nvPr>
            <p:ph sz="half" idx="2"/>
          </p:nvPr>
        </p:nvPicPr>
        <p:blipFill rotWithShape="1">
          <a:blip r:embed="rId10">
            <a:extLst>
              <a:ext uri="{28A0092B-C50C-407E-A947-70E740481C1C}">
                <a14:useLocalDpi xmlns:a14="http://schemas.microsoft.com/office/drawing/2010/main" val="0"/>
              </a:ext>
            </a:extLst>
          </a:blip>
          <a:srcRect l="1739" r="-1" b="8252"/>
          <a:stretch/>
        </p:blipFill>
        <p:spPr>
          <a:xfrm>
            <a:off x="9910271" y="3060855"/>
            <a:ext cx="2143470" cy="2668511"/>
          </a:xfrm>
        </p:spPr>
      </p:pic>
      <p:pic>
        <p:nvPicPr>
          <p:cNvPr id="4" name="Picture 2" descr="An illustration of the outside of the eco hub">
            <a:extLst>
              <a:ext uri="{FF2B5EF4-FFF2-40B4-BE49-F238E27FC236}">
                <a16:creationId xmlns:a16="http://schemas.microsoft.com/office/drawing/2014/main" id="{1079855B-EA7F-4757-A254-6C7F1E9FFC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6147" y="3860545"/>
            <a:ext cx="3439679" cy="2431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273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C3B666-91F1-EB47-DD4F-C3B8397E23C9}"/>
              </a:ext>
            </a:extLst>
          </p:cNvPr>
          <p:cNvSpPr>
            <a:spLocks noGrp="1"/>
          </p:cNvSpPr>
          <p:nvPr>
            <p:ph type="title"/>
          </p:nvPr>
        </p:nvSpPr>
        <p:spPr>
          <a:xfrm>
            <a:off x="6203538" y="365125"/>
            <a:ext cx="5673660" cy="1325563"/>
          </a:xfrm>
        </p:spPr>
        <p:txBody>
          <a:bodyPr>
            <a:normAutofit fontScale="90000"/>
          </a:bodyPr>
          <a:lstStyle/>
          <a:p>
            <a:r>
              <a:rPr lang="en-GB" dirty="0"/>
              <a:t>Example: AHRC Gendering Museums Toolkit </a:t>
            </a:r>
          </a:p>
        </p:txBody>
      </p:sp>
      <p:sp>
        <p:nvSpPr>
          <p:cNvPr id="1037" name="Freeform: Shape 1036">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4038"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descr="Image result for vasa museum">
            <a:extLst>
              <a:ext uri="{FF2B5EF4-FFF2-40B4-BE49-F238E27FC236}">
                <a16:creationId xmlns:a16="http://schemas.microsoft.com/office/drawing/2014/main" id="{9FCCF9C0-8FCF-94AD-C72D-1EB40FF30AC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4802" y="747769"/>
            <a:ext cx="2533422" cy="2155711"/>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sp>
        <p:nvSpPr>
          <p:cNvPr id="1039" name="Oval 1038">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31108"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Freeform: Shape 1040">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2817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1026" name="Picture 2" descr="Provided by humanities.exeter.ac.uk">
            <a:extLst>
              <a:ext uri="{FF2B5EF4-FFF2-40B4-BE49-F238E27FC236}">
                <a16:creationId xmlns:a16="http://schemas.microsoft.com/office/drawing/2014/main" id="{B8DFC4AE-6F9E-2D86-CE87-425C9333AC7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4801" y="4247796"/>
            <a:ext cx="2533423" cy="1361714"/>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DE1D45B-DBB8-69CE-2B79-94D3F0E9707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188750" y="2943520"/>
            <a:ext cx="2533422" cy="1431934"/>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1047" name="Content Placeholder 2">
            <a:extLst>
              <a:ext uri="{FF2B5EF4-FFF2-40B4-BE49-F238E27FC236}">
                <a16:creationId xmlns:a16="http://schemas.microsoft.com/office/drawing/2014/main" id="{E22C3B33-80F2-FD61-13DD-BB08ABB6BD52}"/>
              </a:ext>
            </a:extLst>
          </p:cNvPr>
          <p:cNvGraphicFramePr>
            <a:graphicFrameLocks noGrp="1"/>
          </p:cNvGraphicFramePr>
          <p:nvPr>
            <p:ph idx="1"/>
            <p:extLst>
              <p:ext uri="{D42A27DB-BD31-4B8C-83A1-F6EECF244321}">
                <p14:modId xmlns:p14="http://schemas.microsoft.com/office/powerpoint/2010/main" val="966355787"/>
              </p:ext>
            </p:extLst>
          </p:nvPr>
        </p:nvGraphicFramePr>
        <p:xfrm>
          <a:off x="6203537" y="1690688"/>
          <a:ext cx="5393361" cy="50359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43" name="Arc 1042">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99690" y="5509119"/>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5" name="Freeform: Shape 1044">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24986"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FDA6AD2F-0C33-AF04-271F-12CD7DF1F67B}"/>
              </a:ext>
            </a:extLst>
          </p:cNvPr>
          <p:cNvSpPr txBox="1"/>
          <p:nvPr/>
        </p:nvSpPr>
        <p:spPr>
          <a:xfrm>
            <a:off x="179071" y="5868955"/>
            <a:ext cx="2922698" cy="646331"/>
          </a:xfrm>
          <a:prstGeom prst="rect">
            <a:avLst/>
          </a:prstGeom>
          <a:noFill/>
        </p:spPr>
        <p:txBody>
          <a:bodyPr wrap="square" rtlCol="0">
            <a:spAutoFit/>
          </a:bodyPr>
          <a:lstStyle/>
          <a:p>
            <a:r>
              <a:rPr lang="en-GB" dirty="0">
                <a:hlinkClick r:id="rId11"/>
              </a:rPr>
              <a:t>Impact case study : Results and submissions : REF 2021</a:t>
            </a:r>
            <a:endParaRPr lang="en-GB" dirty="0"/>
          </a:p>
        </p:txBody>
      </p:sp>
    </p:spTree>
    <p:extLst>
      <p:ext uri="{BB962C8B-B14F-4D97-AF65-F5344CB8AC3E}">
        <p14:creationId xmlns:p14="http://schemas.microsoft.com/office/powerpoint/2010/main" val="385319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7" name="Title 6">
            <a:extLst>
              <a:ext uri="{FF2B5EF4-FFF2-40B4-BE49-F238E27FC236}">
                <a16:creationId xmlns:a16="http://schemas.microsoft.com/office/drawing/2014/main" id="{108707CF-85A6-BFDF-4BAF-509BDA044F5B}"/>
              </a:ext>
            </a:extLst>
          </p:cNvPr>
          <p:cNvSpPr>
            <a:spLocks noGrp="1"/>
          </p:cNvSpPr>
          <p:nvPr>
            <p:ph type="title"/>
          </p:nvPr>
        </p:nvSpPr>
        <p:spPr>
          <a:xfrm>
            <a:off x="838200" y="643467"/>
            <a:ext cx="2951205" cy="5571066"/>
          </a:xfrm>
        </p:spPr>
        <p:txBody>
          <a:bodyPr vert="horz" lIns="91440" tIns="45720" rIns="91440" bIns="45720" rtlCol="0">
            <a:normAutofit/>
          </a:bodyPr>
          <a:lstStyle/>
          <a:p>
            <a:r>
              <a:rPr lang="en-US">
                <a:solidFill>
                  <a:srgbClr val="FFFFFF"/>
                </a:solidFill>
              </a:rPr>
              <a:t>Practical Steps to Impact</a:t>
            </a:r>
          </a:p>
        </p:txBody>
      </p:sp>
      <p:graphicFrame>
        <p:nvGraphicFramePr>
          <p:cNvPr id="13" name="Content Placeholder 8">
            <a:extLst>
              <a:ext uri="{FF2B5EF4-FFF2-40B4-BE49-F238E27FC236}">
                <a16:creationId xmlns:a16="http://schemas.microsoft.com/office/drawing/2014/main" id="{8CA57318-C537-743C-FF23-3DBB9B84EDEC}"/>
              </a:ext>
            </a:extLst>
          </p:cNvPr>
          <p:cNvGraphicFramePr>
            <a:graphicFrameLocks noGrp="1"/>
          </p:cNvGraphicFramePr>
          <p:nvPr>
            <p:ph idx="1"/>
            <p:extLst>
              <p:ext uri="{D42A27DB-BD31-4B8C-83A1-F6EECF244321}">
                <p14:modId xmlns:p14="http://schemas.microsoft.com/office/powerpoint/2010/main" val="3964057056"/>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0465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18D8C4-A44B-9A60-8697-798E6E6129C8}"/>
              </a:ext>
            </a:extLst>
          </p:cNvPr>
          <p:cNvPicPr>
            <a:picLocks noChangeAspect="1"/>
          </p:cNvPicPr>
          <p:nvPr/>
        </p:nvPicPr>
        <p:blipFill rotWithShape="1">
          <a:blip r:embed="rId2"/>
          <a:srcRect l="51112" t="23443" r="24917" b="13108"/>
          <a:stretch/>
        </p:blipFill>
        <p:spPr>
          <a:xfrm>
            <a:off x="944545" y="230475"/>
            <a:ext cx="4330839" cy="6448382"/>
          </a:xfrm>
          <a:prstGeom prst="rect">
            <a:avLst/>
          </a:prstGeom>
        </p:spPr>
      </p:pic>
      <p:pic>
        <p:nvPicPr>
          <p:cNvPr id="7" name="Picture 6">
            <a:extLst>
              <a:ext uri="{FF2B5EF4-FFF2-40B4-BE49-F238E27FC236}">
                <a16:creationId xmlns:a16="http://schemas.microsoft.com/office/drawing/2014/main" id="{9F8A22FD-BED5-5213-A26C-83D7DAE6C823}"/>
              </a:ext>
            </a:extLst>
          </p:cNvPr>
          <p:cNvPicPr>
            <a:picLocks noChangeAspect="1"/>
          </p:cNvPicPr>
          <p:nvPr/>
        </p:nvPicPr>
        <p:blipFill rotWithShape="1">
          <a:blip r:embed="rId3"/>
          <a:srcRect l="47307" t="22564" r="21951" b="13987"/>
          <a:stretch/>
        </p:blipFill>
        <p:spPr>
          <a:xfrm>
            <a:off x="5760700" y="365125"/>
            <a:ext cx="5282438" cy="6132726"/>
          </a:xfrm>
          <a:prstGeom prst="rect">
            <a:avLst/>
          </a:prstGeom>
        </p:spPr>
      </p:pic>
    </p:spTree>
    <p:extLst>
      <p:ext uri="{BB962C8B-B14F-4D97-AF65-F5344CB8AC3E}">
        <p14:creationId xmlns:p14="http://schemas.microsoft.com/office/powerpoint/2010/main" val="3475555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0AC6-42A7-80EA-CF0C-5D6CD7954231}"/>
              </a:ext>
            </a:extLst>
          </p:cNvPr>
          <p:cNvSpPr>
            <a:spLocks noGrp="1"/>
          </p:cNvSpPr>
          <p:nvPr>
            <p:ph type="title"/>
          </p:nvPr>
        </p:nvSpPr>
        <p:spPr>
          <a:xfrm>
            <a:off x="640080" y="325369"/>
            <a:ext cx="4368602" cy="1956841"/>
          </a:xfrm>
        </p:spPr>
        <p:txBody>
          <a:bodyPr anchor="b">
            <a:normAutofit/>
          </a:bodyPr>
          <a:lstStyle/>
          <a:p>
            <a:r>
              <a:rPr lang="en-GB" sz="5400"/>
              <a:t>Inputs</a:t>
            </a:r>
          </a:p>
        </p:txBody>
      </p:sp>
      <p:sp>
        <p:nvSpPr>
          <p:cNvPr id="3" name="Content Placeholder 2">
            <a:extLst>
              <a:ext uri="{FF2B5EF4-FFF2-40B4-BE49-F238E27FC236}">
                <a16:creationId xmlns:a16="http://schemas.microsoft.com/office/drawing/2014/main" id="{E0341C4F-5B86-3D8E-25CF-BA73A3D48EC1}"/>
              </a:ext>
            </a:extLst>
          </p:cNvPr>
          <p:cNvSpPr>
            <a:spLocks noGrp="1"/>
          </p:cNvSpPr>
          <p:nvPr>
            <p:ph idx="1"/>
          </p:nvPr>
        </p:nvSpPr>
        <p:spPr>
          <a:xfrm>
            <a:off x="640080" y="2872899"/>
            <a:ext cx="4243589" cy="3320668"/>
          </a:xfrm>
        </p:spPr>
        <p:txBody>
          <a:bodyPr>
            <a:normAutofit/>
          </a:bodyPr>
          <a:lstStyle/>
          <a:p>
            <a:r>
              <a:rPr lang="en-GB" sz="2200"/>
              <a:t>Resources</a:t>
            </a:r>
          </a:p>
          <a:p>
            <a:pPr lvl="1"/>
            <a:r>
              <a:rPr lang="en-GB" sz="2200"/>
              <a:t>Financial</a:t>
            </a:r>
          </a:p>
          <a:p>
            <a:pPr lvl="1"/>
            <a:r>
              <a:rPr lang="en-GB" sz="2200"/>
              <a:t>Human</a:t>
            </a:r>
          </a:p>
          <a:p>
            <a:pPr lvl="1"/>
            <a:r>
              <a:rPr lang="en-GB" sz="2200"/>
              <a:t>Material</a:t>
            </a:r>
          </a:p>
        </p:txBody>
      </p:sp>
      <p:pic>
        <p:nvPicPr>
          <p:cNvPr id="15" name="Picture 4" descr="Person holding a puzzle piece">
            <a:extLst>
              <a:ext uri="{FF2B5EF4-FFF2-40B4-BE49-F238E27FC236}">
                <a16:creationId xmlns:a16="http://schemas.microsoft.com/office/drawing/2014/main" id="{9C03431E-FC02-130D-97AB-6A9D129B4728}"/>
              </a:ext>
            </a:extLst>
          </p:cNvPr>
          <p:cNvPicPr>
            <a:picLocks noChangeAspect="1"/>
          </p:cNvPicPr>
          <p:nvPr/>
        </p:nvPicPr>
        <p:blipFill rotWithShape="1">
          <a:blip r:embed="rId3"/>
          <a:srcRect l="16185" r="1585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27367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EFEB-F4D3-6761-5C84-761195C571F7}"/>
              </a:ext>
            </a:extLst>
          </p:cNvPr>
          <p:cNvSpPr>
            <a:spLocks noGrp="1"/>
          </p:cNvSpPr>
          <p:nvPr>
            <p:ph type="title"/>
          </p:nvPr>
        </p:nvSpPr>
        <p:spPr>
          <a:xfrm>
            <a:off x="640080" y="325369"/>
            <a:ext cx="4368602" cy="1956841"/>
          </a:xfrm>
        </p:spPr>
        <p:txBody>
          <a:bodyPr anchor="b">
            <a:normAutofit/>
          </a:bodyPr>
          <a:lstStyle/>
          <a:p>
            <a:r>
              <a:rPr lang="en-GB" sz="5400"/>
              <a:t>Activities</a:t>
            </a:r>
          </a:p>
        </p:txBody>
      </p:sp>
      <p:sp>
        <p:nvSpPr>
          <p:cNvPr id="3" name="Content Placeholder 2">
            <a:extLst>
              <a:ext uri="{FF2B5EF4-FFF2-40B4-BE49-F238E27FC236}">
                <a16:creationId xmlns:a16="http://schemas.microsoft.com/office/drawing/2014/main" id="{DBA3D469-D6CE-1A0F-1A9E-A1A8A8B4B0B2}"/>
              </a:ext>
            </a:extLst>
          </p:cNvPr>
          <p:cNvSpPr>
            <a:spLocks noGrp="1"/>
          </p:cNvSpPr>
          <p:nvPr>
            <p:ph idx="1"/>
          </p:nvPr>
        </p:nvSpPr>
        <p:spPr>
          <a:xfrm>
            <a:off x="640080" y="2872899"/>
            <a:ext cx="4243589" cy="3320668"/>
          </a:xfrm>
        </p:spPr>
        <p:txBody>
          <a:bodyPr>
            <a:normAutofit/>
          </a:bodyPr>
          <a:lstStyle/>
          <a:p>
            <a:r>
              <a:rPr lang="en-GB" sz="2200" dirty="0"/>
              <a:t>What you are doing and delivering </a:t>
            </a:r>
          </a:p>
        </p:txBody>
      </p:sp>
      <p:pic>
        <p:nvPicPr>
          <p:cNvPr id="5" name="Picture 4" descr="Calendar">
            <a:extLst>
              <a:ext uri="{FF2B5EF4-FFF2-40B4-BE49-F238E27FC236}">
                <a16:creationId xmlns:a16="http://schemas.microsoft.com/office/drawing/2014/main" id="{5577AACF-6171-EC14-4658-B346CDED696B}"/>
              </a:ext>
            </a:extLst>
          </p:cNvPr>
          <p:cNvPicPr>
            <a:picLocks noChangeAspect="1"/>
          </p:cNvPicPr>
          <p:nvPr/>
        </p:nvPicPr>
        <p:blipFill rotWithShape="1">
          <a:blip r:embed="rId3"/>
          <a:srcRect l="18494" r="1455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74914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4766-CB55-D727-3802-EC017098DEF3}"/>
              </a:ext>
            </a:extLst>
          </p:cNvPr>
          <p:cNvSpPr>
            <a:spLocks noGrp="1"/>
          </p:cNvSpPr>
          <p:nvPr>
            <p:ph type="title"/>
          </p:nvPr>
        </p:nvSpPr>
        <p:spPr>
          <a:xfrm>
            <a:off x="640080" y="325369"/>
            <a:ext cx="4368602" cy="1956841"/>
          </a:xfrm>
        </p:spPr>
        <p:txBody>
          <a:bodyPr anchor="b">
            <a:normAutofit/>
          </a:bodyPr>
          <a:lstStyle/>
          <a:p>
            <a:r>
              <a:rPr lang="en-GB" sz="5400" dirty="0"/>
              <a:t>Outputs</a:t>
            </a:r>
          </a:p>
        </p:txBody>
      </p:sp>
      <p:sp>
        <p:nvSpPr>
          <p:cNvPr id="3" name="Content Placeholder 2">
            <a:extLst>
              <a:ext uri="{FF2B5EF4-FFF2-40B4-BE49-F238E27FC236}">
                <a16:creationId xmlns:a16="http://schemas.microsoft.com/office/drawing/2014/main" id="{67BBEF8D-5CCD-3794-A0C0-BA151301CC39}"/>
              </a:ext>
            </a:extLst>
          </p:cNvPr>
          <p:cNvSpPr>
            <a:spLocks noGrp="1"/>
          </p:cNvSpPr>
          <p:nvPr>
            <p:ph idx="1"/>
          </p:nvPr>
        </p:nvSpPr>
        <p:spPr>
          <a:xfrm>
            <a:off x="640080" y="2872899"/>
            <a:ext cx="4243589" cy="3320668"/>
          </a:xfrm>
        </p:spPr>
        <p:txBody>
          <a:bodyPr>
            <a:normAutofit/>
          </a:bodyPr>
          <a:lstStyle/>
          <a:p>
            <a:endParaRPr lang="en-GB" sz="2200" dirty="0">
              <a:latin typeface="Roboto" panose="02000000000000000000" pitchFamily="2" charset="0"/>
            </a:endParaRPr>
          </a:p>
          <a:p>
            <a:r>
              <a:rPr lang="en-GB" sz="2200" b="0" i="0" dirty="0">
                <a:effectLst/>
                <a:latin typeface="Roboto" panose="02000000000000000000" pitchFamily="2" charset="0"/>
              </a:rPr>
              <a:t>Tangible results</a:t>
            </a:r>
          </a:p>
          <a:p>
            <a:endParaRPr lang="en-GB" sz="2200" dirty="0">
              <a:latin typeface="Roboto" panose="02000000000000000000" pitchFamily="2" charset="0"/>
            </a:endParaRPr>
          </a:p>
          <a:p>
            <a:r>
              <a:rPr lang="en-GB" sz="2200" b="0" i="0" dirty="0">
                <a:effectLst/>
                <a:latin typeface="Roboto" panose="02000000000000000000" pitchFamily="2" charset="0"/>
              </a:rPr>
              <a:t>Not the difference </a:t>
            </a:r>
            <a:r>
              <a:rPr lang="en-GB" sz="2200" dirty="0">
                <a:latin typeface="Roboto" panose="02000000000000000000" pitchFamily="2" charset="0"/>
              </a:rPr>
              <a:t>you </a:t>
            </a:r>
            <a:r>
              <a:rPr lang="en-GB" sz="2200" b="0" i="0" dirty="0">
                <a:effectLst/>
                <a:latin typeface="Roboto" panose="02000000000000000000" pitchFamily="2" charset="0"/>
              </a:rPr>
              <a:t>make but the results you have</a:t>
            </a:r>
          </a:p>
          <a:p>
            <a:pPr marL="0" indent="0">
              <a:buNone/>
            </a:pPr>
            <a:endParaRPr lang="en-GB" sz="2200" b="0" i="0" dirty="0">
              <a:effectLst/>
              <a:latin typeface="Roboto" panose="02000000000000000000" pitchFamily="2" charset="0"/>
            </a:endParaRPr>
          </a:p>
          <a:p>
            <a:pPr>
              <a:buFont typeface="Arial" panose="020B0604020202020204" pitchFamily="34" charset="0"/>
              <a:buChar char="•"/>
            </a:pPr>
            <a:endParaRPr lang="en-GB" sz="2200" dirty="0"/>
          </a:p>
        </p:txBody>
      </p:sp>
      <p:pic>
        <p:nvPicPr>
          <p:cNvPr id="5" name="Picture 4" descr="Pins pinned on a white surface and connecting a black thread">
            <a:extLst>
              <a:ext uri="{FF2B5EF4-FFF2-40B4-BE49-F238E27FC236}">
                <a16:creationId xmlns:a16="http://schemas.microsoft.com/office/drawing/2014/main" id="{F6975EDB-8FE5-15A7-B19C-87F619930E18}"/>
              </a:ext>
            </a:extLst>
          </p:cNvPr>
          <p:cNvPicPr>
            <a:picLocks noChangeAspect="1"/>
          </p:cNvPicPr>
          <p:nvPr/>
        </p:nvPicPr>
        <p:blipFill rotWithShape="1">
          <a:blip r:embed="rId3"/>
          <a:srcRect l="1137" r="3191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8275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9" name="Rectangle 1078">
            <a:extLst>
              <a:ext uri="{FF2B5EF4-FFF2-40B4-BE49-F238E27FC236}">
                <a16:creationId xmlns:a16="http://schemas.microsoft.com/office/drawing/2014/main" id="{AB902CB9-C7DC-4673-B7D5-F22DCF0EC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12145A-7811-1102-550C-63A8F89FAF26}"/>
              </a:ext>
            </a:extLst>
          </p:cNvPr>
          <p:cNvSpPr>
            <a:spLocks noGrp="1"/>
          </p:cNvSpPr>
          <p:nvPr>
            <p:ph type="title"/>
          </p:nvPr>
        </p:nvSpPr>
        <p:spPr>
          <a:xfrm>
            <a:off x="843680" y="-49599"/>
            <a:ext cx="10515595" cy="1499852"/>
          </a:xfrm>
        </p:spPr>
        <p:txBody>
          <a:bodyPr anchor="b">
            <a:normAutofit/>
          </a:bodyPr>
          <a:lstStyle/>
          <a:p>
            <a:pPr algn="ctr"/>
            <a:r>
              <a:rPr lang="en-GB" sz="4000" dirty="0"/>
              <a:t>Dr Naomi Tyrrell</a:t>
            </a:r>
          </a:p>
        </p:txBody>
      </p:sp>
      <p:pic>
        <p:nvPicPr>
          <p:cNvPr id="8" name="Picture 7" descr="Graphical user interface, text, website&#10;&#10;Description automatically generated">
            <a:extLst>
              <a:ext uri="{FF2B5EF4-FFF2-40B4-BE49-F238E27FC236}">
                <a16:creationId xmlns:a16="http://schemas.microsoft.com/office/drawing/2014/main" id="{C6A071AC-53F3-983E-FC47-4D2108927D21}"/>
              </a:ext>
            </a:extLst>
          </p:cNvPr>
          <p:cNvPicPr>
            <a:picLocks noChangeAspect="1"/>
          </p:cNvPicPr>
          <p:nvPr/>
        </p:nvPicPr>
        <p:blipFill rotWithShape="1">
          <a:blip r:embed="rId3">
            <a:extLst>
              <a:ext uri="{28A0092B-C50C-407E-A947-70E740481C1C}">
                <a14:useLocalDpi xmlns:a14="http://schemas.microsoft.com/office/drawing/2010/main" val="0"/>
              </a:ext>
            </a:extLst>
          </a:blip>
          <a:srcRect l="3381" t="10017" r="4430" b="31002"/>
          <a:stretch/>
        </p:blipFill>
        <p:spPr>
          <a:xfrm>
            <a:off x="8851633" y="1930398"/>
            <a:ext cx="1575320" cy="2144393"/>
          </a:xfrm>
          <a:prstGeom prst="rect">
            <a:avLst/>
          </a:prstGeom>
        </p:spPr>
      </p:pic>
      <p:pic>
        <p:nvPicPr>
          <p:cNvPr id="9" name="Picture 2" descr="NAOMI TYRRELL PHD">
            <a:extLst>
              <a:ext uri="{FF2B5EF4-FFF2-40B4-BE49-F238E27FC236}">
                <a16:creationId xmlns:a16="http://schemas.microsoft.com/office/drawing/2014/main" id="{A6FF053F-7D79-156B-4315-654F284D91A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51633" y="93503"/>
            <a:ext cx="1617938" cy="16179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icture">
            <a:extLst>
              <a:ext uri="{FF2B5EF4-FFF2-40B4-BE49-F238E27FC236}">
                <a16:creationId xmlns:a16="http://schemas.microsoft.com/office/drawing/2014/main" id="{E276AF8D-0315-B411-46E6-298F744EE41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4874" y="362851"/>
            <a:ext cx="3191156" cy="12126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EB038A7-023F-27F3-4CEF-A4420B0E1ADF}"/>
              </a:ext>
            </a:extLst>
          </p:cNvPr>
          <p:cNvPicPr>
            <a:picLocks noChangeAspect="1"/>
          </p:cNvPicPr>
          <p:nvPr/>
        </p:nvPicPr>
        <p:blipFill rotWithShape="1">
          <a:blip r:embed="rId6"/>
          <a:srcRect l="8189" t="7328" r="60474" b="5412"/>
          <a:stretch/>
        </p:blipFill>
        <p:spPr>
          <a:xfrm>
            <a:off x="928647" y="1888378"/>
            <a:ext cx="2603611" cy="2048105"/>
          </a:xfrm>
          <a:prstGeom prst="rect">
            <a:avLst/>
          </a:prstGeom>
        </p:spPr>
      </p:pic>
      <p:sp>
        <p:nvSpPr>
          <p:cNvPr id="3" name="Content Placeholder 2">
            <a:extLst>
              <a:ext uri="{FF2B5EF4-FFF2-40B4-BE49-F238E27FC236}">
                <a16:creationId xmlns:a16="http://schemas.microsoft.com/office/drawing/2014/main" id="{09C7CE1F-B75F-5A57-3AF2-015B9A20CECB}"/>
              </a:ext>
            </a:extLst>
          </p:cNvPr>
          <p:cNvSpPr>
            <a:spLocks noGrp="1"/>
          </p:cNvSpPr>
          <p:nvPr>
            <p:ph idx="1"/>
          </p:nvPr>
        </p:nvSpPr>
        <p:spPr>
          <a:xfrm>
            <a:off x="512891" y="2149499"/>
            <a:ext cx="10515595" cy="4074917"/>
          </a:xfrm>
        </p:spPr>
        <p:txBody>
          <a:bodyPr>
            <a:normAutofit/>
          </a:bodyPr>
          <a:lstStyle/>
          <a:p>
            <a:pPr algn="ctr"/>
            <a:r>
              <a:rPr lang="en-GB" sz="1900" b="1" dirty="0"/>
              <a:t>Consultancy</a:t>
            </a:r>
          </a:p>
          <a:p>
            <a:pPr lvl="1" algn="ctr"/>
            <a:r>
              <a:rPr lang="en-GB" sz="1900" dirty="0"/>
              <a:t>Research &amp; Evaluation</a:t>
            </a:r>
          </a:p>
          <a:p>
            <a:pPr lvl="1" algn="ctr"/>
            <a:r>
              <a:rPr lang="en-GB" sz="1900" dirty="0"/>
              <a:t>Impact Measurement</a:t>
            </a:r>
          </a:p>
          <a:p>
            <a:pPr lvl="1" algn="ctr"/>
            <a:r>
              <a:rPr lang="en-GB" sz="1900" dirty="0"/>
              <a:t>Human </a:t>
            </a:r>
            <a:r>
              <a:rPr lang="en-GB" sz="1900"/>
              <a:t>Experience Expert</a:t>
            </a:r>
            <a:endParaRPr lang="en-GB" sz="1900" dirty="0"/>
          </a:p>
          <a:p>
            <a:pPr lvl="1" algn="ctr"/>
            <a:r>
              <a:rPr lang="en-GB" sz="1900" dirty="0"/>
              <a:t>Projects for clients across the UK </a:t>
            </a:r>
          </a:p>
          <a:p>
            <a:pPr lvl="1" algn="ctr"/>
            <a:r>
              <a:rPr lang="en-GB" sz="1900" dirty="0"/>
              <a:t>Social purpose organisations</a:t>
            </a:r>
          </a:p>
          <a:p>
            <a:pPr algn="ctr"/>
            <a:r>
              <a:rPr lang="en-GB" sz="1900" b="1" dirty="0"/>
              <a:t>Research Training</a:t>
            </a:r>
          </a:p>
          <a:p>
            <a:pPr lvl="1" algn="ctr"/>
            <a:r>
              <a:rPr lang="en-GB" sz="1900" dirty="0"/>
              <a:t>Qualitative methods</a:t>
            </a:r>
          </a:p>
          <a:p>
            <a:pPr lvl="1" algn="ctr"/>
            <a:r>
              <a:rPr lang="en-GB" sz="1900" dirty="0"/>
              <a:t>Engaging with ‘seldom heard’ groups</a:t>
            </a:r>
          </a:p>
          <a:p>
            <a:pPr algn="ctr"/>
            <a:r>
              <a:rPr lang="en-GB" sz="1900" b="1" dirty="0"/>
              <a:t>ICF Certified Professional Coach</a:t>
            </a:r>
          </a:p>
          <a:p>
            <a:pPr lvl="1" algn="ctr"/>
            <a:r>
              <a:rPr lang="en-GB" sz="1900" dirty="0"/>
              <a:t>Career &amp; Impact</a:t>
            </a:r>
          </a:p>
          <a:p>
            <a:pPr lvl="1" algn="ctr"/>
            <a:r>
              <a:rPr lang="en-GB" sz="1900" dirty="0"/>
              <a:t>How to Move Home with Kids</a:t>
            </a:r>
          </a:p>
          <a:p>
            <a:pPr lvl="1" algn="ctr"/>
            <a:endParaRPr lang="en-GB" sz="500" dirty="0"/>
          </a:p>
        </p:txBody>
      </p:sp>
      <p:pic>
        <p:nvPicPr>
          <p:cNvPr id="11" name="Picture 10">
            <a:extLst>
              <a:ext uri="{FF2B5EF4-FFF2-40B4-BE49-F238E27FC236}">
                <a16:creationId xmlns:a16="http://schemas.microsoft.com/office/drawing/2014/main" id="{6DB3A79E-5835-7C77-7B6C-626EC974F8E8}"/>
              </a:ext>
            </a:extLst>
          </p:cNvPr>
          <p:cNvPicPr>
            <a:picLocks noChangeAspect="1"/>
          </p:cNvPicPr>
          <p:nvPr/>
        </p:nvPicPr>
        <p:blipFill>
          <a:blip r:embed="rId7"/>
          <a:stretch>
            <a:fillRect/>
          </a:stretch>
        </p:blipFill>
        <p:spPr>
          <a:xfrm>
            <a:off x="1092621" y="4186957"/>
            <a:ext cx="2492559" cy="2492559"/>
          </a:xfrm>
          <a:prstGeom prst="rect">
            <a:avLst/>
          </a:prstGeom>
        </p:spPr>
      </p:pic>
      <p:pic>
        <p:nvPicPr>
          <p:cNvPr id="13" name="Picture 12">
            <a:extLst>
              <a:ext uri="{FF2B5EF4-FFF2-40B4-BE49-F238E27FC236}">
                <a16:creationId xmlns:a16="http://schemas.microsoft.com/office/drawing/2014/main" id="{2416F12C-FB7C-03BC-AADD-1B258621D0F3}"/>
              </a:ext>
            </a:extLst>
          </p:cNvPr>
          <p:cNvPicPr>
            <a:picLocks noChangeAspect="1"/>
          </p:cNvPicPr>
          <p:nvPr/>
        </p:nvPicPr>
        <p:blipFill>
          <a:blip r:embed="rId8"/>
          <a:stretch>
            <a:fillRect/>
          </a:stretch>
        </p:blipFill>
        <p:spPr>
          <a:xfrm>
            <a:off x="8104673" y="4205352"/>
            <a:ext cx="2492559" cy="2492559"/>
          </a:xfrm>
          <a:prstGeom prst="rect">
            <a:avLst/>
          </a:prstGeom>
        </p:spPr>
      </p:pic>
    </p:spTree>
    <p:extLst>
      <p:ext uri="{BB962C8B-B14F-4D97-AF65-F5344CB8AC3E}">
        <p14:creationId xmlns:p14="http://schemas.microsoft.com/office/powerpoint/2010/main" val="2858450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4766-CB55-D727-3802-EC017098DEF3}"/>
              </a:ext>
            </a:extLst>
          </p:cNvPr>
          <p:cNvSpPr>
            <a:spLocks noGrp="1"/>
          </p:cNvSpPr>
          <p:nvPr>
            <p:ph type="title"/>
          </p:nvPr>
        </p:nvSpPr>
        <p:spPr>
          <a:xfrm>
            <a:off x="640080" y="325369"/>
            <a:ext cx="4368602" cy="1956841"/>
          </a:xfrm>
        </p:spPr>
        <p:txBody>
          <a:bodyPr anchor="b">
            <a:normAutofit/>
          </a:bodyPr>
          <a:lstStyle/>
          <a:p>
            <a:r>
              <a:rPr lang="en-GB" sz="5400"/>
              <a:t>Outcomes</a:t>
            </a:r>
          </a:p>
        </p:txBody>
      </p:sp>
      <p:sp>
        <p:nvSpPr>
          <p:cNvPr id="3" name="Content Placeholder 2">
            <a:extLst>
              <a:ext uri="{FF2B5EF4-FFF2-40B4-BE49-F238E27FC236}">
                <a16:creationId xmlns:a16="http://schemas.microsoft.com/office/drawing/2014/main" id="{67BBEF8D-5CCD-3794-A0C0-BA151301CC39}"/>
              </a:ext>
            </a:extLst>
          </p:cNvPr>
          <p:cNvSpPr>
            <a:spLocks noGrp="1"/>
          </p:cNvSpPr>
          <p:nvPr>
            <p:ph idx="1"/>
          </p:nvPr>
        </p:nvSpPr>
        <p:spPr>
          <a:xfrm>
            <a:off x="640080" y="2872899"/>
            <a:ext cx="4243589" cy="3320668"/>
          </a:xfrm>
        </p:spPr>
        <p:txBody>
          <a:bodyPr>
            <a:normAutofit/>
          </a:bodyPr>
          <a:lstStyle/>
          <a:p>
            <a:pPr>
              <a:buFont typeface="Arial" panose="020B0604020202020204" pitchFamily="34" charset="0"/>
              <a:buChar char="•"/>
            </a:pPr>
            <a:r>
              <a:rPr lang="en-GB" sz="2200" b="0" i="0" dirty="0">
                <a:effectLst/>
                <a:latin typeface="Roboto" panose="02000000000000000000" pitchFamily="2" charset="0"/>
              </a:rPr>
              <a:t>The difference the outputs make </a:t>
            </a:r>
          </a:p>
          <a:p>
            <a:pPr marL="0" indent="0">
              <a:buNone/>
            </a:pPr>
            <a:endParaRPr lang="en-GB" sz="2200" b="0" i="0" dirty="0">
              <a:effectLst/>
              <a:latin typeface="Roboto" panose="02000000000000000000" pitchFamily="2" charset="0"/>
            </a:endParaRPr>
          </a:p>
          <a:p>
            <a:pPr>
              <a:buFont typeface="Arial" panose="020B0604020202020204" pitchFamily="34" charset="0"/>
              <a:buChar char="•"/>
            </a:pPr>
            <a:r>
              <a:rPr lang="en-GB" sz="2200" dirty="0">
                <a:latin typeface="Roboto" panose="02000000000000000000" pitchFamily="2" charset="0"/>
              </a:rPr>
              <a:t>Layers of outcomes</a:t>
            </a:r>
            <a:endParaRPr lang="en-GB" sz="2200" dirty="0"/>
          </a:p>
        </p:txBody>
      </p:sp>
      <p:pic>
        <p:nvPicPr>
          <p:cNvPr id="5" name="Picture 4" descr="Pins pinned on a white surface and connecting a black thread">
            <a:extLst>
              <a:ext uri="{FF2B5EF4-FFF2-40B4-BE49-F238E27FC236}">
                <a16:creationId xmlns:a16="http://schemas.microsoft.com/office/drawing/2014/main" id="{F6975EDB-8FE5-15A7-B19C-87F619930E18}"/>
              </a:ext>
            </a:extLst>
          </p:cNvPr>
          <p:cNvPicPr>
            <a:picLocks noChangeAspect="1"/>
          </p:cNvPicPr>
          <p:nvPr/>
        </p:nvPicPr>
        <p:blipFill rotWithShape="1">
          <a:blip r:embed="rId3"/>
          <a:srcRect l="1565" r="3148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40289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F4E9C-8DF9-F68E-7A05-EEDF67D4C631}"/>
              </a:ext>
            </a:extLst>
          </p:cNvPr>
          <p:cNvSpPr>
            <a:spLocks noGrp="1"/>
          </p:cNvSpPr>
          <p:nvPr>
            <p:ph type="title"/>
          </p:nvPr>
        </p:nvSpPr>
        <p:spPr>
          <a:xfrm>
            <a:off x="838200" y="365125"/>
            <a:ext cx="10515600" cy="1325563"/>
          </a:xfrm>
        </p:spPr>
        <p:txBody>
          <a:bodyPr>
            <a:normAutofit/>
          </a:bodyPr>
          <a:lstStyle/>
          <a:p>
            <a:r>
              <a:rPr lang="en-GB" sz="5400"/>
              <a:t>Impact</a:t>
            </a:r>
          </a:p>
        </p:txBody>
      </p:sp>
      <p:graphicFrame>
        <p:nvGraphicFramePr>
          <p:cNvPr id="12" name="Content Placeholder 2">
            <a:extLst>
              <a:ext uri="{FF2B5EF4-FFF2-40B4-BE49-F238E27FC236}">
                <a16:creationId xmlns:a16="http://schemas.microsoft.com/office/drawing/2014/main" id="{4A40393A-3F19-440E-3504-004D5C8ECB82}"/>
              </a:ext>
            </a:extLst>
          </p:cNvPr>
          <p:cNvGraphicFramePr>
            <a:graphicFrameLocks noGrp="1"/>
          </p:cNvGraphicFramePr>
          <p:nvPr>
            <p:ph idx="1"/>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152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3DE954-1FB1-3C88-8A88-66F866AFEB72}"/>
              </a:ext>
            </a:extLst>
          </p:cNvPr>
          <p:cNvSpPr>
            <a:spLocks noGrp="1"/>
          </p:cNvSpPr>
          <p:nvPr>
            <p:ph type="title"/>
          </p:nvPr>
        </p:nvSpPr>
        <p:spPr>
          <a:xfrm>
            <a:off x="640080" y="325369"/>
            <a:ext cx="4368602" cy="1956841"/>
          </a:xfrm>
        </p:spPr>
        <p:txBody>
          <a:bodyPr anchor="b">
            <a:normAutofit/>
          </a:bodyPr>
          <a:lstStyle/>
          <a:p>
            <a:r>
              <a:rPr lang="en-GB" sz="5400" dirty="0"/>
              <a:t>Policy Impact</a:t>
            </a:r>
          </a:p>
        </p:txBody>
      </p:sp>
      <p:sp>
        <p:nvSpPr>
          <p:cNvPr id="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E8EF86-211B-EB50-C177-D523808DDA6E}"/>
              </a:ext>
            </a:extLst>
          </p:cNvPr>
          <p:cNvSpPr>
            <a:spLocks noGrp="1"/>
          </p:cNvSpPr>
          <p:nvPr>
            <p:ph idx="1"/>
          </p:nvPr>
        </p:nvSpPr>
        <p:spPr>
          <a:xfrm>
            <a:off x="469662" y="2791791"/>
            <a:ext cx="4539020" cy="3740840"/>
          </a:xfrm>
        </p:spPr>
        <p:txBody>
          <a:bodyPr>
            <a:normAutofit/>
          </a:bodyPr>
          <a:lstStyle/>
          <a:p>
            <a:pPr marL="0" indent="0">
              <a:buNone/>
            </a:pPr>
            <a:endParaRPr lang="en-GB" i="1" dirty="0">
              <a:latin typeface="Lato"/>
              <a:ea typeface="Lato"/>
              <a:cs typeface="Lato"/>
              <a:sym typeface="Lato"/>
            </a:endParaRPr>
          </a:p>
          <a:p>
            <a:pPr marL="0" indent="0">
              <a:buNone/>
            </a:pPr>
            <a:r>
              <a:rPr lang="en-GB" i="1" dirty="0">
                <a:latin typeface="Lato"/>
                <a:ea typeface="Lato"/>
                <a:cs typeface="Lato"/>
                <a:sym typeface="Lato"/>
              </a:rPr>
              <a:t>‘</a:t>
            </a:r>
            <a:r>
              <a:rPr lang="en-GB" b="1" i="1" dirty="0">
                <a:latin typeface="Lato"/>
                <a:ea typeface="Lato"/>
                <a:cs typeface="Lato"/>
                <a:sym typeface="Lato"/>
              </a:rPr>
              <a:t>Demonstrable contribution </a:t>
            </a:r>
            <a:r>
              <a:rPr lang="en-GB" i="1" dirty="0">
                <a:latin typeface="Lato"/>
                <a:ea typeface="Lato"/>
                <a:cs typeface="Lato"/>
                <a:sym typeface="Lato"/>
              </a:rPr>
              <a:t>of research to changes that bring benefits to the economy, society, culture, public policy or services, health, the environment or quality of life.’ (UKRI)</a:t>
            </a:r>
          </a:p>
          <a:p>
            <a:endParaRPr lang="en-GB" sz="2200" i="1" dirty="0">
              <a:latin typeface="Lato"/>
              <a:ea typeface="Lato"/>
              <a:cs typeface="Lato"/>
              <a:sym typeface="Lato"/>
            </a:endParaRPr>
          </a:p>
          <a:p>
            <a:endParaRPr lang="en-GB" sz="2200" dirty="0"/>
          </a:p>
          <a:p>
            <a:endParaRPr lang="en-GB" sz="2200" dirty="0"/>
          </a:p>
        </p:txBody>
      </p:sp>
      <p:pic>
        <p:nvPicPr>
          <p:cNvPr id="16" name="Picture 4" descr="Colourful carved figures of humans">
            <a:extLst>
              <a:ext uri="{FF2B5EF4-FFF2-40B4-BE49-F238E27FC236}">
                <a16:creationId xmlns:a16="http://schemas.microsoft.com/office/drawing/2014/main" id="{B3BB0A3C-1A31-6B73-C406-82D87F83C732}"/>
              </a:ext>
            </a:extLst>
          </p:cNvPr>
          <p:cNvPicPr>
            <a:picLocks noChangeAspect="1"/>
          </p:cNvPicPr>
          <p:nvPr/>
        </p:nvPicPr>
        <p:blipFill rotWithShape="1">
          <a:blip r:embed="rId3"/>
          <a:srcRect l="14383" r="1415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85383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AFD0-E384-0590-A348-BA9067FBA4FD}"/>
              </a:ext>
            </a:extLst>
          </p:cNvPr>
          <p:cNvSpPr>
            <a:spLocks noGrp="1"/>
          </p:cNvSpPr>
          <p:nvPr>
            <p:ph type="title"/>
          </p:nvPr>
        </p:nvSpPr>
        <p:spPr/>
        <p:txBody>
          <a:bodyPr/>
          <a:lstStyle/>
          <a:p>
            <a:r>
              <a:rPr lang="en-GB" dirty="0"/>
              <a:t>Example: ESRC ‘Here to Stay?’ Project</a:t>
            </a:r>
          </a:p>
        </p:txBody>
      </p:sp>
      <p:pic>
        <p:nvPicPr>
          <p:cNvPr id="4" name="Content Placeholder 3">
            <a:extLst>
              <a:ext uri="{FF2B5EF4-FFF2-40B4-BE49-F238E27FC236}">
                <a16:creationId xmlns:a16="http://schemas.microsoft.com/office/drawing/2014/main" id="{5A6854F7-2954-76D1-C550-45E0E5A9D2F4}"/>
              </a:ext>
            </a:extLst>
          </p:cNvPr>
          <p:cNvPicPr>
            <a:picLocks noGrp="1" noChangeAspect="1"/>
          </p:cNvPicPr>
          <p:nvPr>
            <p:ph sz="half" idx="1"/>
          </p:nvPr>
        </p:nvPicPr>
        <p:blipFill rotWithShape="1">
          <a:blip r:embed="rId3"/>
          <a:srcRect l="9080" t="10577" r="31989" b="5955"/>
          <a:stretch/>
        </p:blipFill>
        <p:spPr>
          <a:xfrm>
            <a:off x="553673" y="1825625"/>
            <a:ext cx="5138459" cy="4093827"/>
          </a:xfrm>
          <a:prstGeom prst="rect">
            <a:avLst/>
          </a:prstGeom>
        </p:spPr>
      </p:pic>
      <p:graphicFrame>
        <p:nvGraphicFramePr>
          <p:cNvPr id="9" name="Content Placeholder 4">
            <a:extLst>
              <a:ext uri="{FF2B5EF4-FFF2-40B4-BE49-F238E27FC236}">
                <a16:creationId xmlns:a16="http://schemas.microsoft.com/office/drawing/2014/main" id="{050F7592-0F41-F0E4-BB8D-CFB50A86C2F1}"/>
              </a:ext>
            </a:extLst>
          </p:cNvPr>
          <p:cNvGraphicFramePr>
            <a:graphicFrameLocks noGrp="1"/>
          </p:cNvGraphicFramePr>
          <p:nvPr>
            <p:ph sz="half" idx="2"/>
            <p:extLst>
              <p:ext uri="{D42A27DB-BD31-4B8C-83A1-F6EECF244321}">
                <p14:modId xmlns:p14="http://schemas.microsoft.com/office/powerpoint/2010/main" val="3637409685"/>
              </p:ext>
            </p:extLst>
          </p:nvPr>
        </p:nvGraphicFramePr>
        <p:xfrm>
          <a:off x="6246845" y="1247126"/>
          <a:ext cx="5181600" cy="50610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1F687F83-E906-8580-F120-6D9C4938AF33}"/>
              </a:ext>
            </a:extLst>
          </p:cNvPr>
          <p:cNvSpPr txBox="1"/>
          <p:nvPr/>
        </p:nvSpPr>
        <p:spPr>
          <a:xfrm>
            <a:off x="838200" y="6262690"/>
            <a:ext cx="3967993" cy="369332"/>
          </a:xfrm>
          <a:prstGeom prst="rect">
            <a:avLst/>
          </a:prstGeom>
          <a:noFill/>
        </p:spPr>
        <p:txBody>
          <a:bodyPr wrap="square" rtlCol="0">
            <a:spAutoFit/>
          </a:bodyPr>
          <a:lstStyle/>
          <a:p>
            <a:r>
              <a:rPr lang="en-GB" dirty="0">
                <a:hlinkClick r:id="rId9"/>
              </a:rPr>
              <a:t>Here To Stay? (migrantyouth.org)</a:t>
            </a:r>
            <a:r>
              <a:rPr lang="en-GB" dirty="0"/>
              <a:t>  </a:t>
            </a:r>
          </a:p>
        </p:txBody>
      </p:sp>
      <p:sp>
        <p:nvSpPr>
          <p:cNvPr id="5" name="TextBox 4">
            <a:extLst>
              <a:ext uri="{FF2B5EF4-FFF2-40B4-BE49-F238E27FC236}">
                <a16:creationId xmlns:a16="http://schemas.microsoft.com/office/drawing/2014/main" id="{F3B0E918-F32C-1EA6-E698-9CD2E95727C0}"/>
              </a:ext>
            </a:extLst>
          </p:cNvPr>
          <p:cNvSpPr txBox="1"/>
          <p:nvPr/>
        </p:nvSpPr>
        <p:spPr>
          <a:xfrm>
            <a:off x="6148325" y="5919452"/>
            <a:ext cx="5378639" cy="369332"/>
          </a:xfrm>
          <a:prstGeom prst="rect">
            <a:avLst/>
          </a:prstGeom>
          <a:noFill/>
        </p:spPr>
        <p:txBody>
          <a:bodyPr wrap="square" rtlCol="0">
            <a:spAutoFit/>
          </a:bodyPr>
          <a:lstStyle/>
          <a:p>
            <a:r>
              <a:rPr lang="en-GB">
                <a:hlinkClick r:id="rId10"/>
              </a:rPr>
              <a:t>Impact case study : Results and submissions : REF 2021</a:t>
            </a:r>
            <a:endParaRPr lang="en-GB" dirty="0"/>
          </a:p>
        </p:txBody>
      </p:sp>
    </p:spTree>
    <p:extLst>
      <p:ext uri="{BB962C8B-B14F-4D97-AF65-F5344CB8AC3E}">
        <p14:creationId xmlns:p14="http://schemas.microsoft.com/office/powerpoint/2010/main" val="405323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ED5D-4093-41E2-4B8A-69792C162D29}"/>
              </a:ext>
            </a:extLst>
          </p:cNvPr>
          <p:cNvSpPr>
            <a:spLocks noGrp="1"/>
          </p:cNvSpPr>
          <p:nvPr>
            <p:ph type="title"/>
          </p:nvPr>
        </p:nvSpPr>
        <p:spPr>
          <a:xfrm>
            <a:off x="479394" y="1070800"/>
            <a:ext cx="3939688" cy="5583126"/>
          </a:xfrm>
        </p:spPr>
        <p:txBody>
          <a:bodyPr>
            <a:normAutofit/>
          </a:bodyPr>
          <a:lstStyle/>
          <a:p>
            <a:pPr algn="r"/>
            <a:r>
              <a:rPr lang="en-GB" sz="8000" dirty="0"/>
              <a:t>Impact Process</a:t>
            </a:r>
          </a:p>
        </p:txBody>
      </p:sp>
      <p:graphicFrame>
        <p:nvGraphicFramePr>
          <p:cNvPr id="6" name="Content Placeholder 2">
            <a:extLst>
              <a:ext uri="{FF2B5EF4-FFF2-40B4-BE49-F238E27FC236}">
                <a16:creationId xmlns:a16="http://schemas.microsoft.com/office/drawing/2014/main" id="{AA11685D-B336-A9AE-A829-42F880621643}"/>
              </a:ext>
            </a:extLst>
          </p:cNvPr>
          <p:cNvGraphicFramePr>
            <a:graphicFrameLocks noGrp="1"/>
          </p:cNvGraphicFramePr>
          <p:nvPr>
            <p:ph idx="1"/>
          </p:nvPr>
        </p:nvGraphicFramePr>
        <p:xfrm>
          <a:off x="5108535" y="354330"/>
          <a:ext cx="6778663" cy="6305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5016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89839-0535-6271-FB65-BDFA745B0F5C}"/>
              </a:ext>
            </a:extLst>
          </p:cNvPr>
          <p:cNvSpPr>
            <a:spLocks noGrp="1"/>
          </p:cNvSpPr>
          <p:nvPr>
            <p:ph type="title"/>
          </p:nvPr>
        </p:nvSpPr>
        <p:spPr>
          <a:xfrm>
            <a:off x="956826" y="1112969"/>
            <a:ext cx="3937298" cy="4166010"/>
          </a:xfrm>
        </p:spPr>
        <p:txBody>
          <a:bodyPr>
            <a:normAutofit/>
          </a:bodyPr>
          <a:lstStyle/>
          <a:p>
            <a:r>
              <a:rPr lang="en-GB" dirty="0">
                <a:solidFill>
                  <a:srgbClr val="FFFFFF"/>
                </a:solidFill>
              </a:rPr>
              <a:t>Impact</a:t>
            </a:r>
            <a:br>
              <a:rPr lang="en-GB" dirty="0">
                <a:solidFill>
                  <a:srgbClr val="FFFFFF"/>
                </a:solidFill>
              </a:rPr>
            </a:br>
            <a:r>
              <a:rPr lang="en-GB" dirty="0">
                <a:solidFill>
                  <a:srgbClr val="FFFFFF"/>
                </a:solidFill>
              </a:rPr>
              <a:t>Action Plan</a:t>
            </a:r>
          </a:p>
        </p:txBody>
      </p:sp>
      <p:sp>
        <p:nvSpPr>
          <p:cNvPr id="23"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13478AC-B8EC-1EB1-77EC-6E87533F57E3}"/>
              </a:ext>
            </a:extLst>
          </p:cNvPr>
          <p:cNvSpPr>
            <a:spLocks noGrp="1"/>
          </p:cNvSpPr>
          <p:nvPr>
            <p:ph idx="1"/>
          </p:nvPr>
        </p:nvSpPr>
        <p:spPr>
          <a:xfrm>
            <a:off x="6096000" y="820880"/>
            <a:ext cx="5257799" cy="4889350"/>
          </a:xfrm>
        </p:spPr>
        <p:txBody>
          <a:bodyPr anchor="t">
            <a:normAutofit/>
          </a:bodyPr>
          <a:lstStyle/>
          <a:p>
            <a:pPr marL="0" indent="0">
              <a:buNone/>
            </a:pPr>
            <a:r>
              <a:rPr lang="en-GB" sz="4000" dirty="0"/>
              <a:t>What 3 things can you do to increase your impact in the next month?</a:t>
            </a:r>
          </a:p>
          <a:p>
            <a:pPr marL="0" indent="0">
              <a:buNone/>
            </a:pPr>
            <a:r>
              <a:rPr lang="en-GB" sz="4000" dirty="0"/>
              <a:t>1.</a:t>
            </a:r>
          </a:p>
          <a:p>
            <a:pPr marL="0" indent="0">
              <a:buNone/>
            </a:pPr>
            <a:r>
              <a:rPr lang="en-GB" sz="4000" dirty="0"/>
              <a:t>2.</a:t>
            </a:r>
          </a:p>
          <a:p>
            <a:pPr marL="0" indent="0">
              <a:buNone/>
            </a:pPr>
            <a:r>
              <a:rPr lang="en-GB" sz="4000" dirty="0"/>
              <a:t>3</a:t>
            </a:r>
            <a:r>
              <a:rPr lang="en-GB" dirty="0"/>
              <a:t>.</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8534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3">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E9813-AE5D-041C-83CF-9E30A09E2999}"/>
              </a:ext>
            </a:extLst>
          </p:cNvPr>
          <p:cNvSpPr>
            <a:spLocks noGrp="1"/>
          </p:cNvSpPr>
          <p:nvPr>
            <p:ph type="ctrTitle"/>
          </p:nvPr>
        </p:nvSpPr>
        <p:spPr>
          <a:xfrm>
            <a:off x="7045943" y="590706"/>
            <a:ext cx="4467792" cy="3060541"/>
          </a:xfrm>
        </p:spPr>
        <p:txBody>
          <a:bodyPr vert="horz" lIns="91440" tIns="45720" rIns="91440" bIns="45720" rtlCol="0">
            <a:normAutofit/>
          </a:bodyPr>
          <a:lstStyle/>
          <a:p>
            <a:r>
              <a:rPr lang="en-US" kern="1200" dirty="0">
                <a:solidFill>
                  <a:srgbClr val="FFFFFF"/>
                </a:solidFill>
                <a:latin typeface="+mj-lt"/>
                <a:ea typeface="+mj-ea"/>
                <a:cs typeface="+mj-cs"/>
              </a:rPr>
              <a:t>Any Questions?</a:t>
            </a:r>
          </a:p>
        </p:txBody>
      </p:sp>
      <p:sp>
        <p:nvSpPr>
          <p:cNvPr id="4" name="Subtitle 3">
            <a:extLst>
              <a:ext uri="{FF2B5EF4-FFF2-40B4-BE49-F238E27FC236}">
                <a16:creationId xmlns:a16="http://schemas.microsoft.com/office/drawing/2014/main" id="{16AD69EA-AAF0-86C6-F5C1-A3462F12820A}"/>
              </a:ext>
            </a:extLst>
          </p:cNvPr>
          <p:cNvSpPr>
            <a:spLocks noGrp="1"/>
          </p:cNvSpPr>
          <p:nvPr>
            <p:ph type="subTitle" idx="1"/>
          </p:nvPr>
        </p:nvSpPr>
        <p:spPr>
          <a:xfrm>
            <a:off x="6812612" y="4049524"/>
            <a:ext cx="5075521" cy="2410198"/>
          </a:xfrm>
        </p:spPr>
        <p:txBody>
          <a:bodyPr>
            <a:normAutofit/>
          </a:bodyPr>
          <a:lstStyle/>
          <a:p>
            <a:endParaRPr lang="en-GB" dirty="0">
              <a:solidFill>
                <a:srgbClr val="FFFFFF"/>
              </a:solidFill>
            </a:endParaRPr>
          </a:p>
        </p:txBody>
      </p:sp>
      <p:sp>
        <p:nvSpPr>
          <p:cNvPr id="13" name="Oval 15">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lp">
            <a:extLst>
              <a:ext uri="{FF2B5EF4-FFF2-40B4-BE49-F238E27FC236}">
                <a16:creationId xmlns:a16="http://schemas.microsoft.com/office/drawing/2014/main" id="{49326F99-F5EC-DA0E-7007-2F2E09B4CD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92054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22BE66-EE0B-3795-28E8-31EAAE5BF283}"/>
              </a:ext>
            </a:extLst>
          </p:cNvPr>
          <p:cNvSpPr>
            <a:spLocks noGrp="1"/>
          </p:cNvSpPr>
          <p:nvPr>
            <p:ph type="title"/>
          </p:nvPr>
        </p:nvSpPr>
        <p:spPr>
          <a:xfrm>
            <a:off x="956826" y="1112969"/>
            <a:ext cx="3937298" cy="4166010"/>
          </a:xfrm>
        </p:spPr>
        <p:txBody>
          <a:bodyPr>
            <a:normAutofit/>
          </a:bodyPr>
          <a:lstStyle/>
          <a:p>
            <a:r>
              <a:rPr lang="en-GB">
                <a:solidFill>
                  <a:srgbClr val="FFFFFF"/>
                </a:solidFill>
              </a:rPr>
              <a:t>Workshop Outline</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D2E3652-F831-AF5F-F973-2189FC970105}"/>
              </a:ext>
            </a:extLst>
          </p:cNvPr>
          <p:cNvSpPr>
            <a:spLocks noGrp="1"/>
          </p:cNvSpPr>
          <p:nvPr>
            <p:ph idx="1"/>
          </p:nvPr>
        </p:nvSpPr>
        <p:spPr>
          <a:xfrm>
            <a:off x="6096000" y="820880"/>
            <a:ext cx="5257799" cy="4889350"/>
          </a:xfrm>
        </p:spPr>
        <p:txBody>
          <a:bodyPr anchor="t">
            <a:normAutofit/>
          </a:bodyPr>
          <a:lstStyle/>
          <a:p>
            <a:r>
              <a:rPr lang="en-GB" dirty="0"/>
              <a:t>Engagement, Influence and Impact</a:t>
            </a:r>
          </a:p>
          <a:p>
            <a:r>
              <a:rPr lang="en-GB" dirty="0"/>
              <a:t>How to ‘do’ Impact?</a:t>
            </a:r>
          </a:p>
          <a:p>
            <a:r>
              <a:rPr lang="en-GB" dirty="0"/>
              <a:t>Planning for Impact</a:t>
            </a:r>
          </a:p>
          <a:p>
            <a:r>
              <a:rPr lang="en-GB" dirty="0"/>
              <a:t>Different Types of Impact</a:t>
            </a:r>
          </a:p>
          <a:p>
            <a:r>
              <a:rPr lang="en-GB" dirty="0"/>
              <a:t>Impact Cultures</a:t>
            </a:r>
          </a:p>
          <a:p>
            <a:r>
              <a:rPr lang="en-GB" dirty="0"/>
              <a:t>Evidencing Impact</a:t>
            </a:r>
          </a:p>
          <a:p>
            <a:r>
              <a:rPr lang="en-GB" dirty="0"/>
              <a:t>Visibility for Impact</a:t>
            </a:r>
          </a:p>
          <a:p>
            <a:r>
              <a:rPr lang="en-GB" dirty="0"/>
              <a:t>Questions/Discussion</a:t>
            </a:r>
          </a:p>
          <a:p>
            <a:endParaRPr lang="en-GB"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186915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F06F-C3F3-D623-13AA-79872183ACE2}"/>
              </a:ext>
            </a:extLst>
          </p:cNvPr>
          <p:cNvSpPr>
            <a:spLocks noGrp="1"/>
          </p:cNvSpPr>
          <p:nvPr>
            <p:ph type="title"/>
          </p:nvPr>
        </p:nvSpPr>
        <p:spPr>
          <a:xfrm>
            <a:off x="838200" y="365125"/>
            <a:ext cx="10515600" cy="1325563"/>
          </a:xfrm>
        </p:spPr>
        <p:txBody>
          <a:bodyPr>
            <a:normAutofit/>
          </a:bodyPr>
          <a:lstStyle/>
          <a:p>
            <a:r>
              <a:rPr lang="en-GB" sz="5400" dirty="0"/>
              <a:t>Impact: Making a Difference</a:t>
            </a:r>
          </a:p>
        </p:txBody>
      </p:sp>
      <p:graphicFrame>
        <p:nvGraphicFramePr>
          <p:cNvPr id="55" name="Content Placeholder 2">
            <a:extLst>
              <a:ext uri="{FF2B5EF4-FFF2-40B4-BE49-F238E27FC236}">
                <a16:creationId xmlns:a16="http://schemas.microsoft.com/office/drawing/2014/main" id="{E5BEF9CC-87B0-6398-B533-F1BAB6E21841}"/>
              </a:ext>
            </a:extLst>
          </p:cNvPr>
          <p:cNvGraphicFramePr>
            <a:graphicFrameLocks noGrp="1"/>
          </p:cNvGraphicFramePr>
          <p:nvPr>
            <p:ph idx="1"/>
            <p:extLst>
              <p:ext uri="{D42A27DB-BD31-4B8C-83A1-F6EECF244321}">
                <p14:modId xmlns:p14="http://schemas.microsoft.com/office/powerpoint/2010/main" val="3078429802"/>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5303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Arc 5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6F7288C-0BE1-82DF-DF13-DB061D364F48}"/>
              </a:ext>
            </a:extLst>
          </p:cNvPr>
          <p:cNvSpPr>
            <a:spLocks noGrp="1"/>
          </p:cNvSpPr>
          <p:nvPr>
            <p:ph type="title"/>
          </p:nvPr>
        </p:nvSpPr>
        <p:spPr>
          <a:xfrm>
            <a:off x="6096000" y="479493"/>
            <a:ext cx="5458838" cy="1325563"/>
          </a:xfrm>
        </p:spPr>
        <p:txBody>
          <a:bodyPr>
            <a:normAutofit/>
          </a:bodyPr>
          <a:lstStyle/>
          <a:p>
            <a:r>
              <a:rPr lang="en-GB" dirty="0"/>
              <a:t>What Academics Do</a:t>
            </a:r>
          </a:p>
        </p:txBody>
      </p:sp>
      <p:sp>
        <p:nvSpPr>
          <p:cNvPr id="57" name="Freeform: Shape 5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See the source image">
            <a:extLst>
              <a:ext uri="{FF2B5EF4-FFF2-40B4-BE49-F238E27FC236}">
                <a16:creationId xmlns:a16="http://schemas.microsoft.com/office/drawing/2014/main" id="{D34DF0C5-20CC-4FB8-AC4C-A670C499F4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8" r="779" b="4"/>
          <a:stretch/>
        </p:blipFill>
        <p:spPr bwMode="auto">
          <a:xfrm>
            <a:off x="469062" y="417253"/>
            <a:ext cx="5531081" cy="564789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C00EF346-6CE5-4688-B48A-C83C101619B4}"/>
              </a:ext>
            </a:extLst>
          </p:cNvPr>
          <p:cNvSpPr>
            <a:spLocks noGrp="1"/>
          </p:cNvSpPr>
          <p:nvPr>
            <p:ph idx="1"/>
          </p:nvPr>
        </p:nvSpPr>
        <p:spPr>
          <a:xfrm>
            <a:off x="6234263" y="1872625"/>
            <a:ext cx="5458838" cy="4192520"/>
          </a:xfrm>
        </p:spPr>
        <p:txBody>
          <a:bodyPr>
            <a:normAutofit/>
          </a:bodyPr>
          <a:lstStyle/>
          <a:p>
            <a:r>
              <a:rPr lang="en-GB" dirty="0"/>
              <a:t>Vitae 4 Domains</a:t>
            </a:r>
          </a:p>
          <a:p>
            <a:r>
              <a:rPr lang="en-GB" dirty="0"/>
              <a:t>Plan your career</a:t>
            </a:r>
          </a:p>
          <a:p>
            <a:r>
              <a:rPr lang="en-GB" dirty="0"/>
              <a:t>Plan your activities </a:t>
            </a:r>
          </a:p>
          <a:p>
            <a:r>
              <a:rPr lang="en-GB" dirty="0"/>
              <a:t>Plan your knowledge exchange</a:t>
            </a:r>
          </a:p>
          <a:p>
            <a:r>
              <a:rPr lang="en-GB" dirty="0"/>
              <a:t>Plan your impact</a:t>
            </a:r>
          </a:p>
        </p:txBody>
      </p:sp>
    </p:spTree>
    <p:extLst>
      <p:ext uri="{BB962C8B-B14F-4D97-AF65-F5344CB8AC3E}">
        <p14:creationId xmlns:p14="http://schemas.microsoft.com/office/powerpoint/2010/main" val="367532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6"/>
        <p:cNvGrpSpPr/>
        <p:nvPr/>
      </p:nvGrpSpPr>
      <p:grpSpPr>
        <a:xfrm>
          <a:off x="0" y="0"/>
          <a:ext cx="0" cy="0"/>
          <a:chOff x="0" y="0"/>
          <a:chExt cx="0" cy="0"/>
        </a:xfrm>
      </p:grpSpPr>
      <p:sp useBgFill="1">
        <p:nvSpPr>
          <p:cNvPr id="180" name="Rectangle 17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2" name="Arc 18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53D1861C-1D31-941C-3E1D-2F86A88BCD24}"/>
              </a:ext>
            </a:extLst>
          </p:cNvPr>
          <p:cNvSpPr>
            <a:spLocks noGrp="1"/>
          </p:cNvSpPr>
          <p:nvPr>
            <p:ph type="title"/>
          </p:nvPr>
        </p:nvSpPr>
        <p:spPr>
          <a:xfrm>
            <a:off x="5705776" y="652081"/>
            <a:ext cx="5458838" cy="1325563"/>
          </a:xfrm>
        </p:spPr>
        <p:txBody>
          <a:bodyPr vert="horz" lIns="91440" tIns="45720" rIns="91440" bIns="45720" rtlCol="0" anchor="ctr">
            <a:normAutofit/>
          </a:bodyPr>
          <a:lstStyle/>
          <a:p>
            <a:r>
              <a:rPr lang="en-US" kern="1200" dirty="0">
                <a:solidFill>
                  <a:schemeClr val="tx1"/>
                </a:solidFill>
                <a:latin typeface="+mj-lt"/>
                <a:ea typeface="+mj-ea"/>
                <a:cs typeface="+mj-cs"/>
              </a:rPr>
              <a:t>Engagement, Influence and Impact</a:t>
            </a:r>
          </a:p>
        </p:txBody>
      </p:sp>
      <p:sp>
        <p:nvSpPr>
          <p:cNvPr id="184" name="Freeform: Shape 18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7" name="Google Shape;167;p11"/>
          <p:cNvPicPr preferRelativeResize="0"/>
          <p:nvPr/>
        </p:nvPicPr>
        <p:blipFill rotWithShape="1">
          <a:blip r:embed="rId3"/>
          <a:srcRect t="10730"/>
          <a:stretch/>
        </p:blipFill>
        <p:spPr>
          <a:xfrm>
            <a:off x="1551091" y="1073674"/>
            <a:ext cx="3392241" cy="394169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
        <p:nvSpPr>
          <p:cNvPr id="168" name="Google Shape;168;p11"/>
          <p:cNvSpPr txBox="1"/>
          <p:nvPr/>
        </p:nvSpPr>
        <p:spPr>
          <a:xfrm>
            <a:off x="5894962" y="1984443"/>
            <a:ext cx="5458838" cy="4394064"/>
          </a:xfrm>
          <a:prstGeom prst="rect">
            <a:avLst/>
          </a:prstGeom>
        </p:spPr>
        <p:txBody>
          <a:bodyPr spcFirstLastPara="1" vert="horz" lIns="91440" tIns="45720" rIns="91440" bIns="45720" rtlCol="0" anchorCtr="0">
            <a:normAutofit/>
          </a:bodyPr>
          <a:lstStyle/>
          <a:p>
            <a:pPr indent="-228600">
              <a:lnSpc>
                <a:spcPct val="90000"/>
              </a:lnSpc>
              <a:buClr>
                <a:schemeClr val="dk1"/>
              </a:buClr>
              <a:buSzPts val="2000"/>
              <a:buFont typeface="Arial" panose="020B0604020202020204" pitchFamily="34" charset="0"/>
              <a:buChar char="•"/>
            </a:pPr>
            <a:r>
              <a:rPr lang="en-US" b="1" dirty="0">
                <a:sym typeface="Lato"/>
              </a:rPr>
              <a:t>D1 Working with others</a:t>
            </a:r>
          </a:p>
          <a:p>
            <a:pPr lvl="1" indent="-228600">
              <a:lnSpc>
                <a:spcPct val="90000"/>
              </a:lnSpc>
              <a:buClr>
                <a:schemeClr val="dk1"/>
              </a:buClr>
              <a:buSzPts val="2000"/>
              <a:buFont typeface="Arial" panose="020B0604020202020204" pitchFamily="34" charset="0"/>
              <a:buChar char="•"/>
            </a:pPr>
            <a:r>
              <a:rPr lang="en-US" dirty="0">
                <a:sym typeface="Lato"/>
              </a:rPr>
              <a:t>People management, influence and leadership, collaboration</a:t>
            </a:r>
            <a:endParaRPr lang="en-US" dirty="0"/>
          </a:p>
          <a:p>
            <a:pPr indent="-228600">
              <a:lnSpc>
                <a:spcPct val="90000"/>
              </a:lnSpc>
              <a:spcBef>
                <a:spcPts val="800"/>
              </a:spcBef>
              <a:buClr>
                <a:srgbClr val="000000"/>
              </a:buClr>
              <a:buSzPts val="1800"/>
              <a:buFont typeface="Arial" panose="020B0604020202020204" pitchFamily="34" charset="0"/>
              <a:buChar char="•"/>
            </a:pPr>
            <a:endParaRPr lang="en-US" dirty="0">
              <a:sym typeface="Lato"/>
            </a:endParaRPr>
          </a:p>
          <a:p>
            <a:pPr indent="-228600">
              <a:lnSpc>
                <a:spcPct val="90000"/>
              </a:lnSpc>
              <a:spcBef>
                <a:spcPts val="600"/>
              </a:spcBef>
              <a:buFont typeface="Arial" panose="020B0604020202020204" pitchFamily="34" charset="0"/>
              <a:buChar char="•"/>
            </a:pPr>
            <a:r>
              <a:rPr lang="en-US" b="1" dirty="0">
                <a:sym typeface="Lato"/>
              </a:rPr>
              <a:t>D2 Communication and dissemination</a:t>
            </a:r>
          </a:p>
          <a:p>
            <a:pPr lvl="1" indent="-228600">
              <a:lnSpc>
                <a:spcPct val="90000"/>
              </a:lnSpc>
              <a:spcBef>
                <a:spcPts val="600"/>
              </a:spcBef>
              <a:buFont typeface="Arial" panose="020B0604020202020204" pitchFamily="34" charset="0"/>
              <a:buChar char="•"/>
            </a:pPr>
            <a:r>
              <a:rPr lang="en-US" dirty="0">
                <a:sym typeface="Lato"/>
              </a:rPr>
              <a:t>Communicates effectively in both written and oral modes with a range of audiences</a:t>
            </a:r>
            <a:endParaRPr lang="en-US" dirty="0"/>
          </a:p>
          <a:p>
            <a:pPr indent="-228600">
              <a:lnSpc>
                <a:spcPct val="90000"/>
              </a:lnSpc>
              <a:spcBef>
                <a:spcPts val="600"/>
              </a:spcBef>
              <a:buFont typeface="Arial" panose="020B0604020202020204" pitchFamily="34" charset="0"/>
              <a:buChar char="•"/>
            </a:pPr>
            <a:endParaRPr lang="en-US" b="1" dirty="0">
              <a:sym typeface="Lato"/>
            </a:endParaRPr>
          </a:p>
          <a:p>
            <a:pPr indent="-228600">
              <a:lnSpc>
                <a:spcPct val="90000"/>
              </a:lnSpc>
              <a:spcBef>
                <a:spcPts val="600"/>
              </a:spcBef>
              <a:buFont typeface="Arial" panose="020B0604020202020204" pitchFamily="34" charset="0"/>
              <a:buChar char="•"/>
            </a:pPr>
            <a:r>
              <a:rPr lang="en-US" b="1" dirty="0">
                <a:sym typeface="Lato"/>
              </a:rPr>
              <a:t>D3 Engagement and Impact </a:t>
            </a:r>
          </a:p>
          <a:p>
            <a:pPr lvl="1" indent="-228600">
              <a:lnSpc>
                <a:spcPct val="90000"/>
              </a:lnSpc>
              <a:spcBef>
                <a:spcPts val="600"/>
              </a:spcBef>
              <a:buFont typeface="Arial" panose="020B0604020202020204" pitchFamily="34" charset="0"/>
              <a:buChar char="•"/>
            </a:pPr>
            <a:r>
              <a:rPr lang="en-US" dirty="0">
                <a:sym typeface="Lato"/>
              </a:rPr>
              <a:t>Researchers ‘</a:t>
            </a:r>
            <a:r>
              <a:rPr lang="en-US" i="1" dirty="0">
                <a:sym typeface="Lato"/>
              </a:rPr>
              <a:t>expected to </a:t>
            </a:r>
            <a:r>
              <a:rPr lang="en-US" i="1" dirty="0" err="1">
                <a:sym typeface="Lato"/>
              </a:rPr>
              <a:t>recognise</a:t>
            </a:r>
            <a:r>
              <a:rPr lang="en-US" i="1" dirty="0">
                <a:sym typeface="Lato"/>
              </a:rPr>
              <a:t> the importance of accountability of research with regard to social and economic impacts…’</a:t>
            </a:r>
            <a:r>
              <a:rPr lang="en-US" dirty="0">
                <a:sym typeface="Lato"/>
              </a:rPr>
              <a:t> through public engagement, and policy engagement where possible. </a:t>
            </a:r>
          </a:p>
          <a:p>
            <a:pPr indent="-228600">
              <a:lnSpc>
                <a:spcPct val="90000"/>
              </a:lnSpc>
              <a:spcBef>
                <a:spcPts val="600"/>
              </a:spcBef>
              <a:buFont typeface="Arial" panose="020B0604020202020204" pitchFamily="34" charset="0"/>
              <a:buChar char="•"/>
            </a:pPr>
            <a:endParaRPr lang="en-US" sz="1700" dirty="0">
              <a:sym typeface="Lato"/>
            </a:endParaRPr>
          </a:p>
        </p:txBody>
      </p:sp>
    </p:spTree>
    <p:extLst>
      <p:ext uri="{BB962C8B-B14F-4D97-AF65-F5344CB8AC3E}">
        <p14:creationId xmlns:p14="http://schemas.microsoft.com/office/powerpoint/2010/main" val="4043369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CB0FB-4A8E-0421-ABA6-1DF60ED79DB3}"/>
              </a:ext>
            </a:extLst>
          </p:cNvPr>
          <p:cNvSpPr>
            <a:spLocks noGrp="1"/>
          </p:cNvSpPr>
          <p:nvPr>
            <p:ph type="title"/>
          </p:nvPr>
        </p:nvSpPr>
        <p:spPr>
          <a:xfrm>
            <a:off x="1389278" y="1233241"/>
            <a:ext cx="3240506" cy="4064628"/>
          </a:xfrm>
        </p:spPr>
        <p:txBody>
          <a:bodyPr>
            <a:normAutofit/>
          </a:bodyPr>
          <a:lstStyle/>
          <a:p>
            <a:r>
              <a:rPr lang="en-GB" dirty="0">
                <a:solidFill>
                  <a:srgbClr val="FFFFFF"/>
                </a:solidFill>
              </a:rPr>
              <a:t>Engagement &amp; Influence: Knowledge Exchange</a:t>
            </a:r>
          </a:p>
        </p:txBody>
      </p:sp>
      <p:sp>
        <p:nvSpPr>
          <p:cNvPr id="25" name="Freeform: Shape 24">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3F6BE9F-0C5F-F6C8-1CDA-352A6114F7D8}"/>
              </a:ext>
            </a:extLst>
          </p:cNvPr>
          <p:cNvSpPr>
            <a:spLocks noGrp="1"/>
          </p:cNvSpPr>
          <p:nvPr>
            <p:ph idx="1"/>
          </p:nvPr>
        </p:nvSpPr>
        <p:spPr>
          <a:xfrm>
            <a:off x="6096000" y="820879"/>
            <a:ext cx="5257799" cy="5947783"/>
          </a:xfrm>
        </p:spPr>
        <p:txBody>
          <a:bodyPr anchor="t">
            <a:normAutofit/>
          </a:bodyPr>
          <a:lstStyle/>
          <a:p>
            <a:pPr>
              <a:lnSpc>
                <a:spcPct val="100000"/>
              </a:lnSpc>
            </a:pPr>
            <a:r>
              <a:rPr lang="en-GB" sz="3000" dirty="0">
                <a:ea typeface="Lato"/>
                <a:cs typeface="Lato"/>
                <a:sym typeface="Lato"/>
              </a:rPr>
              <a:t>Knowledge exchange refers to the sharing of knowledge, expertise and ideas between universities and their non-academic partners.</a:t>
            </a:r>
          </a:p>
          <a:p>
            <a:pPr lvl="1">
              <a:lnSpc>
                <a:spcPct val="100000"/>
              </a:lnSpc>
            </a:pPr>
            <a:r>
              <a:rPr lang="en-GB" sz="2600" dirty="0">
                <a:ea typeface="Lato"/>
                <a:cs typeface="Lato"/>
                <a:sym typeface="Lato"/>
              </a:rPr>
              <a:t>2-way process</a:t>
            </a:r>
          </a:p>
          <a:p>
            <a:pPr>
              <a:lnSpc>
                <a:spcPct val="100000"/>
              </a:lnSpc>
            </a:pPr>
            <a:r>
              <a:rPr lang="en-GB" sz="3000" dirty="0"/>
              <a:t>Knowledge exchange</a:t>
            </a:r>
          </a:p>
          <a:p>
            <a:pPr lvl="1">
              <a:lnSpc>
                <a:spcPct val="100000"/>
              </a:lnSpc>
            </a:pPr>
            <a:r>
              <a:rPr lang="en-GB" dirty="0"/>
              <a:t>Flow of information</a:t>
            </a:r>
          </a:p>
          <a:p>
            <a:pPr lvl="1">
              <a:lnSpc>
                <a:spcPct val="100000"/>
              </a:lnSpc>
            </a:pPr>
            <a:r>
              <a:rPr lang="en-GB" dirty="0"/>
              <a:t>New understanding: flow of dialogue</a:t>
            </a:r>
          </a:p>
          <a:p>
            <a:pPr>
              <a:lnSpc>
                <a:spcPct val="100000"/>
              </a:lnSpc>
            </a:pPr>
            <a:r>
              <a:rPr lang="en-GB" sz="3000" dirty="0"/>
              <a:t>Change can happen – good!</a:t>
            </a:r>
          </a:p>
        </p:txBody>
      </p:sp>
      <p:sp>
        <p:nvSpPr>
          <p:cNvPr id="31" name="Freeform: Shape 30">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0667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86DB-3ACA-FA4C-A1C8-B4188699119D}"/>
              </a:ext>
            </a:extLst>
          </p:cNvPr>
          <p:cNvSpPr>
            <a:spLocks noGrp="1"/>
          </p:cNvSpPr>
          <p:nvPr>
            <p:ph type="title"/>
          </p:nvPr>
        </p:nvSpPr>
        <p:spPr/>
        <p:txBody>
          <a:bodyPr/>
          <a:lstStyle/>
          <a:p>
            <a:r>
              <a:rPr lang="en-GB" dirty="0"/>
              <a:t>Examples of KE</a:t>
            </a:r>
          </a:p>
        </p:txBody>
      </p:sp>
      <p:sp>
        <p:nvSpPr>
          <p:cNvPr id="6" name="Content Placeholder 5">
            <a:extLst>
              <a:ext uri="{FF2B5EF4-FFF2-40B4-BE49-F238E27FC236}">
                <a16:creationId xmlns:a16="http://schemas.microsoft.com/office/drawing/2014/main" id="{898203FC-C517-2EAA-E836-24A0DC76AEFD}"/>
              </a:ext>
            </a:extLst>
          </p:cNvPr>
          <p:cNvSpPr>
            <a:spLocks noGrp="1"/>
          </p:cNvSpPr>
          <p:nvPr>
            <p:ph sz="half" idx="1"/>
          </p:nvPr>
        </p:nvSpPr>
        <p:spPr>
          <a:xfrm>
            <a:off x="838200" y="1825625"/>
            <a:ext cx="5334000" cy="4351338"/>
          </a:xfrm>
        </p:spPr>
        <p:txBody>
          <a:bodyPr>
            <a:normAutofit/>
          </a:bodyPr>
          <a:lstStyle/>
          <a:p>
            <a:r>
              <a:rPr lang="en-GB" dirty="0"/>
              <a:t>Can you think of some examples?</a:t>
            </a:r>
          </a:p>
        </p:txBody>
      </p:sp>
      <p:graphicFrame>
        <p:nvGraphicFramePr>
          <p:cNvPr id="15" name="Content Placeholder 6">
            <a:extLst>
              <a:ext uri="{FF2B5EF4-FFF2-40B4-BE49-F238E27FC236}">
                <a16:creationId xmlns:a16="http://schemas.microsoft.com/office/drawing/2014/main" id="{7DA8418E-DA5A-A3F0-CE18-569E2525D04C}"/>
              </a:ext>
            </a:extLst>
          </p:cNvPr>
          <p:cNvGraphicFramePr>
            <a:graphicFrameLocks noGrp="1"/>
          </p:cNvGraphicFramePr>
          <p:nvPr>
            <p:ph sz="half" idx="2"/>
            <p:extLst>
              <p:ext uri="{D42A27DB-BD31-4B8C-83A1-F6EECF244321}">
                <p14:modId xmlns:p14="http://schemas.microsoft.com/office/powerpoint/2010/main" val="1958392006"/>
              </p:ext>
            </p:extLst>
          </p:nvPr>
        </p:nvGraphicFramePr>
        <p:xfrm>
          <a:off x="6172200" y="767255"/>
          <a:ext cx="5181600" cy="5906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Graphical user interface, website&#10;&#10;Description automatically generated">
            <a:extLst>
              <a:ext uri="{FF2B5EF4-FFF2-40B4-BE49-F238E27FC236}">
                <a16:creationId xmlns:a16="http://schemas.microsoft.com/office/drawing/2014/main" id="{B8A5B307-D370-F062-5001-57E51D8D1761}"/>
              </a:ext>
            </a:extLst>
          </p:cNvPr>
          <p:cNvPicPr>
            <a:picLocks noChangeAspect="1"/>
          </p:cNvPicPr>
          <p:nvPr/>
        </p:nvPicPr>
        <p:blipFill rotWithShape="1">
          <a:blip r:embed="rId8"/>
          <a:srcRect l="14160" t="27280" r="50000" b="36444"/>
          <a:stretch/>
        </p:blipFill>
        <p:spPr>
          <a:xfrm>
            <a:off x="1087015" y="2486847"/>
            <a:ext cx="4334069" cy="2467629"/>
          </a:xfrm>
          <a:prstGeom prst="rect">
            <a:avLst/>
          </a:prstGeom>
        </p:spPr>
      </p:pic>
    </p:spTree>
    <p:extLst>
      <p:ext uri="{BB962C8B-B14F-4D97-AF65-F5344CB8AC3E}">
        <p14:creationId xmlns:p14="http://schemas.microsoft.com/office/powerpoint/2010/main" val="384026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1DBF9-6AB0-8A5C-6641-1F62F309C348}"/>
              </a:ext>
            </a:extLst>
          </p:cNvPr>
          <p:cNvSpPr>
            <a:spLocks noGrp="1"/>
          </p:cNvSpPr>
          <p:nvPr>
            <p:ph type="title"/>
          </p:nvPr>
        </p:nvSpPr>
        <p:spPr>
          <a:xfrm>
            <a:off x="956826" y="1112969"/>
            <a:ext cx="3937298" cy="4166010"/>
          </a:xfrm>
        </p:spPr>
        <p:txBody>
          <a:bodyPr>
            <a:normAutofit/>
          </a:bodyPr>
          <a:lstStyle/>
          <a:p>
            <a:r>
              <a:rPr lang="en-GB">
                <a:solidFill>
                  <a:srgbClr val="FFFFFF"/>
                </a:solidFill>
              </a:rPr>
              <a:t>What is Impact?</a:t>
            </a:r>
          </a:p>
        </p:txBody>
      </p:sp>
      <p:sp>
        <p:nvSpPr>
          <p:cNvPr id="51" name="Freeform: Shape 5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EBC5E15-FABE-0C8B-3D4A-15729529CDAF}"/>
              </a:ext>
            </a:extLst>
          </p:cNvPr>
          <p:cNvSpPr>
            <a:spLocks noGrp="1"/>
          </p:cNvSpPr>
          <p:nvPr>
            <p:ph idx="1"/>
          </p:nvPr>
        </p:nvSpPr>
        <p:spPr>
          <a:xfrm>
            <a:off x="6096000" y="820880"/>
            <a:ext cx="5471160" cy="6037120"/>
          </a:xfrm>
        </p:spPr>
        <p:txBody>
          <a:bodyPr anchor="t">
            <a:normAutofit/>
          </a:bodyPr>
          <a:lstStyle/>
          <a:p>
            <a:r>
              <a:rPr lang="en-GB" sz="3100" dirty="0"/>
              <a:t>The impact agenda is now thoroughly internalised within the core mission and structures of HEIs in the UK.</a:t>
            </a:r>
          </a:p>
          <a:p>
            <a:r>
              <a:rPr lang="en-GB" sz="3100" dirty="0"/>
              <a:t>This shift has in large part been driven by UK Government funding: REF and UKRI encourage and reward policy impact.</a:t>
            </a:r>
          </a:p>
          <a:p>
            <a:r>
              <a:rPr lang="en-GB" sz="3100" dirty="0"/>
              <a:t>It influences what research questions are prioritised, how research is conducted, and KE.</a:t>
            </a:r>
          </a:p>
          <a:p>
            <a:pPr marL="0" indent="0">
              <a:buNone/>
            </a:pPr>
            <a:endParaRPr lang="en-GB" sz="2000" i="1" dirty="0">
              <a:hlinkClick r:id="rId3"/>
            </a:endParaRPr>
          </a:p>
        </p:txBody>
      </p:sp>
      <p:sp>
        <p:nvSpPr>
          <p:cNvPr id="57" name="Freeform: Shape 5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E3F08F0D-B9A3-DA62-B51E-9EB6DF5F5DAB}"/>
              </a:ext>
            </a:extLst>
          </p:cNvPr>
          <p:cNvSpPr txBox="1"/>
          <p:nvPr/>
        </p:nvSpPr>
        <p:spPr>
          <a:xfrm>
            <a:off x="984043" y="4938133"/>
            <a:ext cx="6097554" cy="369332"/>
          </a:xfrm>
          <a:prstGeom prst="rect">
            <a:avLst/>
          </a:prstGeom>
          <a:noFill/>
        </p:spPr>
        <p:txBody>
          <a:bodyPr wrap="square">
            <a:spAutoFit/>
          </a:bodyPr>
          <a:lstStyle/>
          <a:p>
            <a:pPr marL="0" indent="0">
              <a:buNone/>
            </a:pPr>
            <a:r>
              <a:rPr lang="en-GB" sz="1800" dirty="0">
                <a:hlinkClick r:id="rId3"/>
              </a:rPr>
              <a:t>RSE-Rethinking-Policy-Impact-report.pdf</a:t>
            </a:r>
            <a:endParaRPr lang="en-GB" sz="1800" dirty="0"/>
          </a:p>
        </p:txBody>
      </p:sp>
    </p:spTree>
    <p:extLst>
      <p:ext uri="{BB962C8B-B14F-4D97-AF65-F5344CB8AC3E}">
        <p14:creationId xmlns:p14="http://schemas.microsoft.com/office/powerpoint/2010/main" val="921877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11072</TotalTime>
  <Words>1059</Words>
  <Application>Microsoft Office PowerPoint</Application>
  <PresentationFormat>Widescreen</PresentationFormat>
  <Paragraphs>184</Paragraphs>
  <Slides>26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Lato</vt:lpstr>
      <vt:lpstr>Roboto</vt:lpstr>
      <vt:lpstr>Times New Roman</vt:lpstr>
      <vt:lpstr>Office Theme</vt:lpstr>
      <vt:lpstr>Just Do It! Real World Impact For Your Research</vt:lpstr>
      <vt:lpstr>Dr Naomi Tyrrell</vt:lpstr>
      <vt:lpstr>Workshop Outline</vt:lpstr>
      <vt:lpstr>Impact: Making a Difference</vt:lpstr>
      <vt:lpstr>What Academics Do</vt:lpstr>
      <vt:lpstr>Engagement, Influence and Impact</vt:lpstr>
      <vt:lpstr>Engagement &amp; Influence: Knowledge Exchange</vt:lpstr>
      <vt:lpstr>Examples of KE</vt:lpstr>
      <vt:lpstr>What is Impact?</vt:lpstr>
      <vt:lpstr>Impact Leadership</vt:lpstr>
      <vt:lpstr>Types of Impact</vt:lpstr>
      <vt:lpstr>Impact Pathway Examples</vt:lpstr>
      <vt:lpstr>Example: AHRC Net Zero Visions</vt:lpstr>
      <vt:lpstr>Example: AHRC Gendering Museums Toolkit </vt:lpstr>
      <vt:lpstr>Practical Steps to Impact</vt:lpstr>
      <vt:lpstr>PowerPoint Presentation</vt:lpstr>
      <vt:lpstr>Inputs</vt:lpstr>
      <vt:lpstr>Activities</vt:lpstr>
      <vt:lpstr>Outputs</vt:lpstr>
      <vt:lpstr>Outcomes</vt:lpstr>
      <vt:lpstr>Impact</vt:lpstr>
      <vt:lpstr>Policy Impact</vt:lpstr>
      <vt:lpstr>Example: ESRC ‘Here to Stay?’ Project</vt:lpstr>
      <vt:lpstr>Impact Process</vt:lpstr>
      <vt:lpstr>Impact Action Plan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Tait</dc:creator>
  <cp:lastModifiedBy>Kletz, Belinda</cp:lastModifiedBy>
  <cp:revision>6</cp:revision>
  <cp:lastPrinted>2023-11-29T09:22:11Z</cp:lastPrinted>
  <dcterms:created xsi:type="dcterms:W3CDTF">2022-12-08T11:17:40Z</dcterms:created>
  <dcterms:modified xsi:type="dcterms:W3CDTF">2024-05-13T13:54:42Z</dcterms:modified>
</cp:coreProperties>
</file>