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hyperlink" Target="mailto:Lucy.Jones2@liverpool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iofilms.ac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3388-AF44-4610-AD5D-1FC7DD9D1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998" y="-39367"/>
            <a:ext cx="9201959" cy="129313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Investigating the Local Mode of Action of Anti-Perspirants using</a:t>
            </a:r>
            <a:br>
              <a:rPr lang="en-GB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model systems and advanced probing techniques.</a:t>
            </a:r>
            <a:br>
              <a:rPr lang="en-GB" sz="2000" dirty="0">
                <a:solidFill>
                  <a:schemeClr val="accent2">
                    <a:lumMod val="75000"/>
                  </a:schemeClr>
                </a:solidFill>
              </a:rPr>
            </a:b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D6AAE-141B-40A2-A1C4-931A62492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706" y="1992764"/>
            <a:ext cx="6900797" cy="4909009"/>
          </a:xfrm>
        </p:spPr>
        <p:txBody>
          <a:bodyPr>
            <a:normAutofit/>
          </a:bodyPr>
          <a:lstStyle/>
          <a:p>
            <a:pPr algn="l"/>
            <a:r>
              <a:rPr lang="en-GB" sz="1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Personal care products represent a £multi-billion global industry. </a:t>
            </a:r>
          </a:p>
          <a:p>
            <a:pPr algn="l"/>
            <a:r>
              <a:rPr lang="en-GB" sz="1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project will aim to create a step-change in this field by utilising advanced fabrication to mimic biological systems and then deploying sophisticated techniques to understand the action of anti-perspirants (Fig 1) with high chemical and spatial resolution.</a:t>
            </a:r>
          </a:p>
          <a:p>
            <a:pPr algn="l"/>
            <a:r>
              <a:rPr lang="en-GB" sz="1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The project will include: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Advanced surface measurement methods including Atomic Force Microscopy (AFM), Electron Microscopies and localised vibrational techniques of IR and Raman microscopy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Interdisciplinary science and global innovation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GB" sz="1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student will enrol in NBIC’s </a:t>
            </a:r>
            <a:r>
              <a:rPr lang="en-GB" sz="13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Doctoral Training Centre </a:t>
            </a:r>
            <a:r>
              <a:rPr lang="en-GB" sz="13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which trains interdisciplinary PhD researchers at the Interface of Physical and Life Sciences.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Applications are encouraged from highly motivated candidates who have, or expect to have, at least a 2:1 degree or equivalent . Applications should be made as soon as possible .Candidates will be evaluated as applications are received and the position will be filled if a suitable candidate is identified. Informal enquiries are also encouraged and should be addressed to Lucy Jones (</a:t>
            </a:r>
            <a:r>
              <a:rPr lang="en-GB" sz="1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Lucy.Jones2@liverpool.ac.uk</a:t>
            </a:r>
            <a:r>
              <a:rPr lang="en-GB" sz="12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en-GB" sz="12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en-GB" sz="13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B7B39F-4338-45F7-B791-839C1CDE1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473" y="1150069"/>
            <a:ext cx="3947654" cy="2476773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6" name="Picture 2" descr="The University of Liverpool">
            <a:extLst>
              <a:ext uri="{FF2B5EF4-FFF2-40B4-BE49-F238E27FC236}">
                <a16:creationId xmlns:a16="http://schemas.microsoft.com/office/drawing/2014/main" id="{A9917FC0-8613-4910-BBD4-05DF3F875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59" y="6122006"/>
            <a:ext cx="2048448" cy="527140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305854-0C01-4D9A-A70E-5EDCEB0DD186}"/>
              </a:ext>
            </a:extLst>
          </p:cNvPr>
          <p:cNvSpPr txBox="1"/>
          <p:nvPr/>
        </p:nvSpPr>
        <p:spPr>
          <a:xfrm>
            <a:off x="8834690" y="4239315"/>
            <a:ext cx="3137694" cy="2062103"/>
          </a:xfrm>
          <a:prstGeom prst="rect">
            <a:avLst/>
          </a:prstGeom>
          <a:solidFill>
            <a:schemeClr val="bg2"/>
          </a:soli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r>
              <a:rPr lang="en-US" altLang="en-US" sz="1400" b="1" i="1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Supervisory team:</a:t>
            </a:r>
          </a:p>
          <a:p>
            <a:br>
              <a:rPr lang="en-US" altLang="en-US" sz="1400" b="1" i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altLang="en-US" sz="1400" b="1" i="1" dirty="0">
                <a:solidFill>
                  <a:srgbClr val="32363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Professor R Raval</a:t>
            </a:r>
            <a:r>
              <a:rPr lang="en-US" altLang="en-US" sz="1400" i="1" dirty="0">
                <a:solidFill>
                  <a:srgbClr val="32363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Department of Chemistry,</a:t>
            </a:r>
            <a:r>
              <a:rPr lang="en-GB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University of Liverpool.</a:t>
            </a:r>
            <a:endParaRPr lang="en-US" altLang="en-US" sz="1400" i="1" dirty="0">
              <a:solidFill>
                <a:srgbClr val="32363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altLang="en-US" sz="1400" i="1" dirty="0">
              <a:solidFill>
                <a:srgbClr val="32363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1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Dr P Pudney </a:t>
            </a:r>
            <a:r>
              <a:rPr lang="en-GB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(Industrial supervisor), Unilever R&amp;D Port Sunlight, Liverpool</a:t>
            </a:r>
            <a:r>
              <a:rPr lang="en-GB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en-US" altLang="en-US" sz="1200" i="1" dirty="0">
              <a:solidFill>
                <a:srgbClr val="32363F"/>
              </a:solidFill>
            </a:endParaRPr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8137E7-E5E3-4677-86E2-596B5BFDEE74}"/>
              </a:ext>
            </a:extLst>
          </p:cNvPr>
          <p:cNvSpPr/>
          <p:nvPr/>
        </p:nvSpPr>
        <p:spPr>
          <a:xfrm>
            <a:off x="7707128" y="3659825"/>
            <a:ext cx="432892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1200" b="1" i="1" dirty="0">
                <a:solidFill>
                  <a:srgbClr val="C00000"/>
                </a:solidFill>
              </a:rPr>
              <a:t>Combining advanced fabrication and probing techniques to track science and technology at the local level.</a:t>
            </a:r>
            <a:endParaRPr lang="en-GB" sz="1200" b="1" dirty="0">
              <a:solidFill>
                <a:srgbClr val="C0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8EBB22-75BA-46F0-B9C6-A3591AD543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227" y="6112281"/>
            <a:ext cx="2510413" cy="546591"/>
          </a:xfrm>
          <a:prstGeom prst="rect">
            <a:avLst/>
          </a:prstGeom>
        </p:spPr>
      </p:pic>
      <p:pic>
        <p:nvPicPr>
          <p:cNvPr id="11" name="Picture 10" descr="signature_2073590524">
            <a:hlinkClick r:id="rId6"/>
            <a:extLst>
              <a:ext uri="{FF2B5EF4-FFF2-40B4-BE49-F238E27FC236}">
                <a16:creationId xmlns:a16="http://schemas.microsoft.com/office/drawing/2014/main" id="{E5F48DF7-B7B1-4ACA-A856-A0BCE2E62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324" y="6032220"/>
            <a:ext cx="1782860" cy="588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A52A22-2AEA-400C-89F9-57FE0030F83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23" y="6080062"/>
            <a:ext cx="505797" cy="5884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1FC2FB-FE76-7819-1326-63B1A4F3445B}"/>
              </a:ext>
            </a:extLst>
          </p:cNvPr>
          <p:cNvSpPr txBox="1"/>
          <p:nvPr/>
        </p:nvSpPr>
        <p:spPr>
          <a:xfrm>
            <a:off x="578227" y="906185"/>
            <a:ext cx="7234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 year PhD Position available Oct 2024, </a:t>
            </a:r>
          </a:p>
          <a:p>
            <a:pPr algn="ctr"/>
            <a:endPara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collaboration between University of Liverpool &amp; Unilever R&amp;D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112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268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Trebuchet MS</vt:lpstr>
      <vt:lpstr>Wingdings 3</vt:lpstr>
      <vt:lpstr>Facet</vt:lpstr>
      <vt:lpstr>Investigating the Local Mode of Action of Anti-Perspirants using model systems and advanced probing techniques.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Local Mode of Action of Anti-Perspirants using model systems and advanced probing techniques.</dc:title>
  <dc:creator>Jones, Lucy [lajones]</dc:creator>
  <cp:lastModifiedBy>Jones, Lucy [lajones]</cp:lastModifiedBy>
  <cp:revision>11</cp:revision>
  <dcterms:created xsi:type="dcterms:W3CDTF">2024-01-26T10:16:42Z</dcterms:created>
  <dcterms:modified xsi:type="dcterms:W3CDTF">2024-06-10T10:19:28Z</dcterms:modified>
</cp:coreProperties>
</file>