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slideLayouts/slideLayout23.xml" ContentType="application/vnd.openxmlformats-officedocument.presentationml.slideLayout+xml"/>
  <Override PartName="/ppt/theme/theme2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6.xml" ContentType="application/vnd.openxmlformats-officedocument.theme+xml"/>
  <Override PartName="/ppt/slideLayouts/slideLayout50.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 id="2147483669" r:id="rId3"/>
    <p:sldMasterId id="2147483673" r:id="rId4"/>
    <p:sldMasterId id="2147483675" r:id="rId5"/>
    <p:sldMasterId id="2147483677" r:id="rId6"/>
    <p:sldMasterId id="2147483679" r:id="rId7"/>
    <p:sldMasterId id="2147483681" r:id="rId8"/>
    <p:sldMasterId id="2147483683" r:id="rId9"/>
    <p:sldMasterId id="2147483710" r:id="rId10"/>
    <p:sldMasterId id="2147483712" r:id="rId11"/>
    <p:sldMasterId id="2147483714" r:id="rId12"/>
    <p:sldMasterId id="2147483716" r:id="rId13"/>
    <p:sldMasterId id="2147483718" r:id="rId14"/>
    <p:sldMasterId id="2147483720" r:id="rId15"/>
    <p:sldMasterId id="2147483722" r:id="rId16"/>
    <p:sldMasterId id="2147483724" r:id="rId17"/>
    <p:sldMasterId id="2147483726" r:id="rId18"/>
    <p:sldMasterId id="2147483730" r:id="rId19"/>
    <p:sldMasterId id="2147483732" r:id="rId20"/>
    <p:sldMasterId id="2147483734" r:id="rId21"/>
    <p:sldMasterId id="2147483736" r:id="rId22"/>
    <p:sldMasterId id="2147483738" r:id="rId23"/>
    <p:sldMasterId id="2147483650" r:id="rId24"/>
    <p:sldMasterId id="2147483663" r:id="rId25"/>
    <p:sldMasterId id="2147483659" r:id="rId26"/>
    <p:sldMasterId id="2147483687" r:id="rId27"/>
  </p:sldMasterIdLst>
  <p:notesMasterIdLst>
    <p:notesMasterId r:id="rId63"/>
  </p:notesMasterIdLst>
  <p:handoutMasterIdLst>
    <p:handoutMasterId r:id="rId64"/>
  </p:handoutMasterIdLst>
  <p:sldIdLst>
    <p:sldId id="256" r:id="rId28"/>
    <p:sldId id="264" r:id="rId29"/>
    <p:sldId id="291" r:id="rId30"/>
    <p:sldId id="268" r:id="rId31"/>
    <p:sldId id="297" r:id="rId32"/>
    <p:sldId id="292" r:id="rId33"/>
    <p:sldId id="293" r:id="rId34"/>
    <p:sldId id="354" r:id="rId35"/>
    <p:sldId id="298" r:id="rId36"/>
    <p:sldId id="300" r:id="rId37"/>
    <p:sldId id="281" r:id="rId38"/>
    <p:sldId id="318" r:id="rId39"/>
    <p:sldId id="381" r:id="rId40"/>
    <p:sldId id="382" r:id="rId41"/>
    <p:sldId id="383" r:id="rId42"/>
    <p:sldId id="322" r:id="rId43"/>
    <p:sldId id="323" r:id="rId44"/>
    <p:sldId id="324" r:id="rId45"/>
    <p:sldId id="325" r:id="rId46"/>
    <p:sldId id="358" r:id="rId47"/>
    <p:sldId id="359" r:id="rId48"/>
    <p:sldId id="360" r:id="rId49"/>
    <p:sldId id="326" r:id="rId50"/>
    <p:sldId id="328" r:id="rId51"/>
    <p:sldId id="366" r:id="rId52"/>
    <p:sldId id="361" r:id="rId53"/>
    <p:sldId id="362" r:id="rId54"/>
    <p:sldId id="385" r:id="rId55"/>
    <p:sldId id="386" r:id="rId56"/>
    <p:sldId id="333" r:id="rId57"/>
    <p:sldId id="335" r:id="rId58"/>
    <p:sldId id="343" r:id="rId59"/>
    <p:sldId id="351" r:id="rId60"/>
    <p:sldId id="367" r:id="rId61"/>
    <p:sldId id="275" r:id="rId6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6000D"/>
    <a:srgbClr val="FFCC00"/>
    <a:srgbClr val="00AFAB"/>
    <a:srgbClr val="004D7E"/>
    <a:srgbClr val="2F2F2F"/>
    <a:srgbClr val="F2F2F2"/>
    <a:srgbClr val="404040"/>
    <a:srgbClr val="669933"/>
    <a:srgbClr val="007166"/>
    <a:srgbClr val="AC00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3"/>
    <p:restoredTop sz="91318" autoAdjust="0"/>
  </p:normalViewPr>
  <p:slideViewPr>
    <p:cSldViewPr snapToGrid="0" snapToObjects="1">
      <p:cViewPr varScale="1">
        <p:scale>
          <a:sx n="61" d="100"/>
          <a:sy n="61" d="100"/>
        </p:scale>
        <p:origin x="96" y="4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slide" Target="slides/slide28.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2.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slide" Target="slides/slide31.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64"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2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10" Type="http://schemas.openxmlformats.org/officeDocument/2006/relationships/slideMaster" Target="slideMasters/slideMaster10.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11A619-A686-524B-9148-A94EDAA632C9}" type="doc">
      <dgm:prSet loTypeId="urn:microsoft.com/office/officeart/2005/8/layout/hierarchy5" loCatId="" qsTypeId="urn:microsoft.com/office/officeart/2005/8/quickstyle/simple3" qsCatId="simple" csTypeId="urn:microsoft.com/office/officeart/2005/8/colors/accent0_3" csCatId="mainScheme" phldr="1"/>
      <dgm:spPr/>
      <dgm:t>
        <a:bodyPr/>
        <a:lstStyle/>
        <a:p>
          <a:endParaRPr lang="en-GB"/>
        </a:p>
      </dgm:t>
    </dgm:pt>
    <dgm:pt modelId="{FEF80449-5A69-4B4C-83FD-D37B014F2DC2}">
      <dgm:prSet phldrT="[Text]"/>
      <dgm:spPr/>
      <dgm:t>
        <a:bodyPr/>
        <a:lstStyle/>
        <a:p>
          <a:r>
            <a:rPr lang="en-GB"/>
            <a:t>Building a united, shared and reconciled community </a:t>
          </a:r>
          <a:endParaRPr lang="en-GB" dirty="0"/>
        </a:p>
      </dgm:t>
    </dgm:pt>
    <dgm:pt modelId="{FE0AD9FA-E513-FC47-AAE1-BC16EE898BF7}" type="parTrans" cxnId="{793BB7EA-D29F-184E-9EFD-1FAE46BEFB8F}">
      <dgm:prSet/>
      <dgm:spPr/>
      <dgm:t>
        <a:bodyPr/>
        <a:lstStyle/>
        <a:p>
          <a:endParaRPr lang="en-GB">
            <a:solidFill>
              <a:schemeClr val="tx1"/>
            </a:solidFill>
          </a:endParaRPr>
        </a:p>
      </dgm:t>
    </dgm:pt>
    <dgm:pt modelId="{5C13E8AD-6FEA-F44F-B402-D70583D5E50A}" type="sibTrans" cxnId="{793BB7EA-D29F-184E-9EFD-1FAE46BEFB8F}">
      <dgm:prSet/>
      <dgm:spPr/>
      <dgm:t>
        <a:bodyPr/>
        <a:lstStyle/>
        <a:p>
          <a:endParaRPr lang="en-GB">
            <a:solidFill>
              <a:schemeClr val="tx1"/>
            </a:solidFill>
          </a:endParaRPr>
        </a:p>
      </dgm:t>
    </dgm:pt>
    <dgm:pt modelId="{914282DB-9B0E-0F49-857D-11645D05D8AF}">
      <dgm:prSet phldrT="[Text]"/>
      <dgm:spPr/>
      <dgm:t>
        <a:bodyPr/>
        <a:lstStyle/>
        <a:p>
          <a:r>
            <a:rPr lang="en-GB"/>
            <a:t>NI Executive	</a:t>
          </a:r>
          <a:endParaRPr lang="en-GB" dirty="0"/>
        </a:p>
      </dgm:t>
    </dgm:pt>
    <dgm:pt modelId="{3CF591D2-07CF-BD49-AB84-1B0F13272982}" type="parTrans" cxnId="{4E312A5D-4C9B-5446-A18E-30C8B1D75299}">
      <dgm:prSet/>
      <dgm:spPr/>
      <dgm:t>
        <a:bodyPr/>
        <a:lstStyle/>
        <a:p>
          <a:endParaRPr lang="en-GB">
            <a:solidFill>
              <a:schemeClr val="tx1"/>
            </a:solidFill>
          </a:endParaRPr>
        </a:p>
      </dgm:t>
    </dgm:pt>
    <dgm:pt modelId="{E68F99D5-8CD3-574B-B191-E373396BC8FA}" type="sibTrans" cxnId="{4E312A5D-4C9B-5446-A18E-30C8B1D75299}">
      <dgm:prSet/>
      <dgm:spPr/>
      <dgm:t>
        <a:bodyPr/>
        <a:lstStyle/>
        <a:p>
          <a:endParaRPr lang="en-GB">
            <a:solidFill>
              <a:schemeClr val="tx1"/>
            </a:solidFill>
          </a:endParaRPr>
        </a:p>
      </dgm:t>
    </dgm:pt>
    <dgm:pt modelId="{38FFD4A8-F450-334E-B324-25947B700BE3}">
      <dgm:prSet phldrT="[Text]"/>
      <dgm:spPr/>
      <dgm:t>
        <a:bodyPr/>
        <a:lstStyle/>
        <a:p>
          <a:r>
            <a:rPr lang="en-GB"/>
            <a:t>Statutory agencies	</a:t>
          </a:r>
          <a:endParaRPr lang="en-GB" dirty="0"/>
        </a:p>
      </dgm:t>
    </dgm:pt>
    <dgm:pt modelId="{7785049E-EB92-1242-A331-6F0F5E4CD87C}" type="parTrans" cxnId="{7C5D360C-8A7F-444E-91AD-E5B50B4EEF60}">
      <dgm:prSet/>
      <dgm:spPr/>
      <dgm:t>
        <a:bodyPr/>
        <a:lstStyle/>
        <a:p>
          <a:endParaRPr lang="en-GB">
            <a:solidFill>
              <a:schemeClr val="tx1"/>
            </a:solidFill>
          </a:endParaRPr>
        </a:p>
      </dgm:t>
    </dgm:pt>
    <dgm:pt modelId="{65835DEF-39E3-8549-BF79-F39894873DD9}" type="sibTrans" cxnId="{7C5D360C-8A7F-444E-91AD-E5B50B4EEF60}">
      <dgm:prSet/>
      <dgm:spPr/>
      <dgm:t>
        <a:bodyPr/>
        <a:lstStyle/>
        <a:p>
          <a:endParaRPr lang="en-GB">
            <a:solidFill>
              <a:schemeClr val="tx1"/>
            </a:solidFill>
          </a:endParaRPr>
        </a:p>
      </dgm:t>
    </dgm:pt>
    <dgm:pt modelId="{C167F35D-2AC8-3143-8022-152C102A3F8F}">
      <dgm:prSet phldrT="[Text]"/>
      <dgm:spPr/>
      <dgm:t>
        <a:bodyPr/>
        <a:lstStyle/>
        <a:p>
          <a:r>
            <a:rPr lang="en-GB"/>
            <a:t>Local government</a:t>
          </a:r>
          <a:endParaRPr lang="en-GB" dirty="0"/>
        </a:p>
      </dgm:t>
    </dgm:pt>
    <dgm:pt modelId="{598A4F06-8A0D-DA41-B9DF-FCCAC93E02F0}" type="parTrans" cxnId="{7A7A0108-461A-6D4B-9186-F73F81163DB5}">
      <dgm:prSet/>
      <dgm:spPr/>
      <dgm:t>
        <a:bodyPr/>
        <a:lstStyle/>
        <a:p>
          <a:endParaRPr lang="en-GB">
            <a:solidFill>
              <a:schemeClr val="tx1"/>
            </a:solidFill>
          </a:endParaRPr>
        </a:p>
      </dgm:t>
    </dgm:pt>
    <dgm:pt modelId="{4EB50F8E-3A60-E543-B5E6-2CEFF7B3241D}" type="sibTrans" cxnId="{7A7A0108-461A-6D4B-9186-F73F81163DB5}">
      <dgm:prSet/>
      <dgm:spPr/>
      <dgm:t>
        <a:bodyPr/>
        <a:lstStyle/>
        <a:p>
          <a:endParaRPr lang="en-GB">
            <a:solidFill>
              <a:schemeClr val="tx1"/>
            </a:solidFill>
          </a:endParaRPr>
        </a:p>
      </dgm:t>
    </dgm:pt>
    <dgm:pt modelId="{CCB1DEAC-3972-E949-9390-4171AF45030A}">
      <dgm:prSet/>
      <dgm:spPr/>
      <dgm:t>
        <a:bodyPr/>
        <a:lstStyle/>
        <a:p>
          <a:r>
            <a:rPr lang="en-GB"/>
            <a:t>Community</a:t>
          </a:r>
          <a:endParaRPr lang="en-GB" dirty="0"/>
        </a:p>
      </dgm:t>
    </dgm:pt>
    <dgm:pt modelId="{34FBCD74-A752-824B-AF34-B856ED88DB1B}" type="parTrans" cxnId="{FF12731E-1CAD-D347-A953-0E31C90033A2}">
      <dgm:prSet/>
      <dgm:spPr/>
      <dgm:t>
        <a:bodyPr/>
        <a:lstStyle/>
        <a:p>
          <a:endParaRPr lang="en-GB">
            <a:solidFill>
              <a:schemeClr val="tx1"/>
            </a:solidFill>
          </a:endParaRPr>
        </a:p>
      </dgm:t>
    </dgm:pt>
    <dgm:pt modelId="{794E8491-6419-C44D-B4CC-B5021E6A603F}" type="sibTrans" cxnId="{FF12731E-1CAD-D347-A953-0E31C90033A2}">
      <dgm:prSet/>
      <dgm:spPr/>
      <dgm:t>
        <a:bodyPr/>
        <a:lstStyle/>
        <a:p>
          <a:endParaRPr lang="en-GB">
            <a:solidFill>
              <a:schemeClr val="tx1"/>
            </a:solidFill>
          </a:endParaRPr>
        </a:p>
      </dgm:t>
    </dgm:pt>
    <dgm:pt modelId="{ED304BEF-ACDA-AE42-B8EB-2D75B837F4D8}" type="pres">
      <dgm:prSet presAssocID="{FD11A619-A686-524B-9148-A94EDAA632C9}" presName="mainComposite" presStyleCnt="0">
        <dgm:presLayoutVars>
          <dgm:chPref val="1"/>
          <dgm:dir/>
          <dgm:animOne val="branch"/>
          <dgm:animLvl val="lvl"/>
          <dgm:resizeHandles val="exact"/>
        </dgm:presLayoutVars>
      </dgm:prSet>
      <dgm:spPr/>
      <dgm:t>
        <a:bodyPr/>
        <a:lstStyle/>
        <a:p>
          <a:endParaRPr lang="en-US"/>
        </a:p>
      </dgm:t>
    </dgm:pt>
    <dgm:pt modelId="{117E3813-6208-9646-81B5-3B34B075C593}" type="pres">
      <dgm:prSet presAssocID="{FD11A619-A686-524B-9148-A94EDAA632C9}" presName="hierFlow" presStyleCnt="0"/>
      <dgm:spPr/>
    </dgm:pt>
    <dgm:pt modelId="{4A8C9E08-4274-7340-B174-FA6E0274991F}" type="pres">
      <dgm:prSet presAssocID="{FD11A619-A686-524B-9148-A94EDAA632C9}" presName="hierChild1" presStyleCnt="0">
        <dgm:presLayoutVars>
          <dgm:chPref val="1"/>
          <dgm:animOne val="branch"/>
          <dgm:animLvl val="lvl"/>
        </dgm:presLayoutVars>
      </dgm:prSet>
      <dgm:spPr/>
    </dgm:pt>
    <dgm:pt modelId="{05852D19-84A5-C845-BC0F-8E270752DDFC}" type="pres">
      <dgm:prSet presAssocID="{FEF80449-5A69-4B4C-83FD-D37B014F2DC2}" presName="Name17" presStyleCnt="0"/>
      <dgm:spPr/>
    </dgm:pt>
    <dgm:pt modelId="{E9EC80BB-108A-EA42-8876-8315B0CFC60D}" type="pres">
      <dgm:prSet presAssocID="{FEF80449-5A69-4B4C-83FD-D37B014F2DC2}" presName="level1Shape" presStyleLbl="node0" presStyleIdx="0" presStyleCnt="1">
        <dgm:presLayoutVars>
          <dgm:chPref val="3"/>
        </dgm:presLayoutVars>
      </dgm:prSet>
      <dgm:spPr/>
      <dgm:t>
        <a:bodyPr/>
        <a:lstStyle/>
        <a:p>
          <a:endParaRPr lang="en-US"/>
        </a:p>
      </dgm:t>
    </dgm:pt>
    <dgm:pt modelId="{9AA26997-9695-9049-AFF8-91282093EFE3}" type="pres">
      <dgm:prSet presAssocID="{FEF80449-5A69-4B4C-83FD-D37B014F2DC2}" presName="hierChild2" presStyleCnt="0"/>
      <dgm:spPr/>
    </dgm:pt>
    <dgm:pt modelId="{15739064-1D08-734D-83A8-C6453008D94C}" type="pres">
      <dgm:prSet presAssocID="{3CF591D2-07CF-BD49-AB84-1B0F13272982}" presName="Name25" presStyleLbl="parChTrans1D2" presStyleIdx="0" presStyleCnt="4"/>
      <dgm:spPr/>
      <dgm:t>
        <a:bodyPr/>
        <a:lstStyle/>
        <a:p>
          <a:endParaRPr lang="en-US"/>
        </a:p>
      </dgm:t>
    </dgm:pt>
    <dgm:pt modelId="{58F02F62-32AC-8B4D-83E9-E7A441B88C8A}" type="pres">
      <dgm:prSet presAssocID="{3CF591D2-07CF-BD49-AB84-1B0F13272982}" presName="connTx" presStyleLbl="parChTrans1D2" presStyleIdx="0" presStyleCnt="4"/>
      <dgm:spPr/>
      <dgm:t>
        <a:bodyPr/>
        <a:lstStyle/>
        <a:p>
          <a:endParaRPr lang="en-US"/>
        </a:p>
      </dgm:t>
    </dgm:pt>
    <dgm:pt modelId="{6256417F-67AF-764D-AD30-F3D8196C9D9C}" type="pres">
      <dgm:prSet presAssocID="{914282DB-9B0E-0F49-857D-11645D05D8AF}" presName="Name30" presStyleCnt="0"/>
      <dgm:spPr/>
    </dgm:pt>
    <dgm:pt modelId="{C5537445-17F4-204B-9FC5-22A05071D532}" type="pres">
      <dgm:prSet presAssocID="{914282DB-9B0E-0F49-857D-11645D05D8AF}" presName="level2Shape" presStyleLbl="node2" presStyleIdx="0" presStyleCnt="4"/>
      <dgm:spPr/>
      <dgm:t>
        <a:bodyPr/>
        <a:lstStyle/>
        <a:p>
          <a:endParaRPr lang="en-US"/>
        </a:p>
      </dgm:t>
    </dgm:pt>
    <dgm:pt modelId="{38300A56-C73D-AF47-B491-5549A903055E}" type="pres">
      <dgm:prSet presAssocID="{914282DB-9B0E-0F49-857D-11645D05D8AF}" presName="hierChild3" presStyleCnt="0"/>
      <dgm:spPr/>
    </dgm:pt>
    <dgm:pt modelId="{4816CB64-4CBE-394B-B0FD-62D80BE9AE68}" type="pres">
      <dgm:prSet presAssocID="{7785049E-EB92-1242-A331-6F0F5E4CD87C}" presName="Name25" presStyleLbl="parChTrans1D2" presStyleIdx="1" presStyleCnt="4"/>
      <dgm:spPr/>
      <dgm:t>
        <a:bodyPr/>
        <a:lstStyle/>
        <a:p>
          <a:endParaRPr lang="en-US"/>
        </a:p>
      </dgm:t>
    </dgm:pt>
    <dgm:pt modelId="{EA34231D-494A-D444-B60D-737A36A0924B}" type="pres">
      <dgm:prSet presAssocID="{7785049E-EB92-1242-A331-6F0F5E4CD87C}" presName="connTx" presStyleLbl="parChTrans1D2" presStyleIdx="1" presStyleCnt="4"/>
      <dgm:spPr/>
      <dgm:t>
        <a:bodyPr/>
        <a:lstStyle/>
        <a:p>
          <a:endParaRPr lang="en-US"/>
        </a:p>
      </dgm:t>
    </dgm:pt>
    <dgm:pt modelId="{9E4561FB-CDE9-6146-8763-49CE0BAC7E19}" type="pres">
      <dgm:prSet presAssocID="{38FFD4A8-F450-334E-B324-25947B700BE3}" presName="Name30" presStyleCnt="0"/>
      <dgm:spPr/>
    </dgm:pt>
    <dgm:pt modelId="{096FAB98-6BBE-E44A-9960-6A9FD770C4B1}" type="pres">
      <dgm:prSet presAssocID="{38FFD4A8-F450-334E-B324-25947B700BE3}" presName="level2Shape" presStyleLbl="node2" presStyleIdx="1" presStyleCnt="4"/>
      <dgm:spPr/>
      <dgm:t>
        <a:bodyPr/>
        <a:lstStyle/>
        <a:p>
          <a:endParaRPr lang="en-US"/>
        </a:p>
      </dgm:t>
    </dgm:pt>
    <dgm:pt modelId="{4120DBD6-54EF-4844-8D66-B3F6E3C5DD1D}" type="pres">
      <dgm:prSet presAssocID="{38FFD4A8-F450-334E-B324-25947B700BE3}" presName="hierChild3" presStyleCnt="0"/>
      <dgm:spPr/>
    </dgm:pt>
    <dgm:pt modelId="{8637F687-14B9-BA42-B094-6ACC6D26C400}" type="pres">
      <dgm:prSet presAssocID="{598A4F06-8A0D-DA41-B9DF-FCCAC93E02F0}" presName="Name25" presStyleLbl="parChTrans1D2" presStyleIdx="2" presStyleCnt="4"/>
      <dgm:spPr/>
      <dgm:t>
        <a:bodyPr/>
        <a:lstStyle/>
        <a:p>
          <a:endParaRPr lang="en-US"/>
        </a:p>
      </dgm:t>
    </dgm:pt>
    <dgm:pt modelId="{6779F0FD-F8E4-4545-A755-5F94C46976FC}" type="pres">
      <dgm:prSet presAssocID="{598A4F06-8A0D-DA41-B9DF-FCCAC93E02F0}" presName="connTx" presStyleLbl="parChTrans1D2" presStyleIdx="2" presStyleCnt="4"/>
      <dgm:spPr/>
      <dgm:t>
        <a:bodyPr/>
        <a:lstStyle/>
        <a:p>
          <a:endParaRPr lang="en-US"/>
        </a:p>
      </dgm:t>
    </dgm:pt>
    <dgm:pt modelId="{44D48FA9-2401-CA44-89E2-1D13D67D474F}" type="pres">
      <dgm:prSet presAssocID="{C167F35D-2AC8-3143-8022-152C102A3F8F}" presName="Name30" presStyleCnt="0"/>
      <dgm:spPr/>
    </dgm:pt>
    <dgm:pt modelId="{BF2E8D82-E5B6-DD4F-A934-BCAE4DC9C529}" type="pres">
      <dgm:prSet presAssocID="{C167F35D-2AC8-3143-8022-152C102A3F8F}" presName="level2Shape" presStyleLbl="node2" presStyleIdx="2" presStyleCnt="4"/>
      <dgm:spPr/>
      <dgm:t>
        <a:bodyPr/>
        <a:lstStyle/>
        <a:p>
          <a:endParaRPr lang="en-US"/>
        </a:p>
      </dgm:t>
    </dgm:pt>
    <dgm:pt modelId="{2C589DA4-EB62-F744-8970-29C5C0B2D211}" type="pres">
      <dgm:prSet presAssocID="{C167F35D-2AC8-3143-8022-152C102A3F8F}" presName="hierChild3" presStyleCnt="0"/>
      <dgm:spPr/>
    </dgm:pt>
    <dgm:pt modelId="{0F492DDC-341A-4748-8F37-B4BDB1600A76}" type="pres">
      <dgm:prSet presAssocID="{34FBCD74-A752-824B-AF34-B856ED88DB1B}" presName="Name25" presStyleLbl="parChTrans1D2" presStyleIdx="3" presStyleCnt="4"/>
      <dgm:spPr/>
      <dgm:t>
        <a:bodyPr/>
        <a:lstStyle/>
        <a:p>
          <a:endParaRPr lang="en-US"/>
        </a:p>
      </dgm:t>
    </dgm:pt>
    <dgm:pt modelId="{1668C697-CD91-2F4F-A260-68573A869274}" type="pres">
      <dgm:prSet presAssocID="{34FBCD74-A752-824B-AF34-B856ED88DB1B}" presName="connTx" presStyleLbl="parChTrans1D2" presStyleIdx="3" presStyleCnt="4"/>
      <dgm:spPr/>
      <dgm:t>
        <a:bodyPr/>
        <a:lstStyle/>
        <a:p>
          <a:endParaRPr lang="en-US"/>
        </a:p>
      </dgm:t>
    </dgm:pt>
    <dgm:pt modelId="{1C157FF5-B682-0A42-9A9B-E5B710320BC2}" type="pres">
      <dgm:prSet presAssocID="{CCB1DEAC-3972-E949-9390-4171AF45030A}" presName="Name30" presStyleCnt="0"/>
      <dgm:spPr/>
    </dgm:pt>
    <dgm:pt modelId="{5207B9E8-DB7E-CD42-81B9-137DA9315B24}" type="pres">
      <dgm:prSet presAssocID="{CCB1DEAC-3972-E949-9390-4171AF45030A}" presName="level2Shape" presStyleLbl="node2" presStyleIdx="3" presStyleCnt="4"/>
      <dgm:spPr/>
      <dgm:t>
        <a:bodyPr/>
        <a:lstStyle/>
        <a:p>
          <a:endParaRPr lang="en-US"/>
        </a:p>
      </dgm:t>
    </dgm:pt>
    <dgm:pt modelId="{C4568A03-A63E-484F-9939-6E841AEA8155}" type="pres">
      <dgm:prSet presAssocID="{CCB1DEAC-3972-E949-9390-4171AF45030A}" presName="hierChild3" presStyleCnt="0"/>
      <dgm:spPr/>
    </dgm:pt>
    <dgm:pt modelId="{A2A5AF97-76CA-4147-8AFF-009426CA5E08}" type="pres">
      <dgm:prSet presAssocID="{FD11A619-A686-524B-9148-A94EDAA632C9}" presName="bgShapesFlow" presStyleCnt="0"/>
      <dgm:spPr/>
    </dgm:pt>
  </dgm:ptLst>
  <dgm:cxnLst>
    <dgm:cxn modelId="{7C46273A-0FC0-5C40-B353-9B231D80E942}" type="presOf" srcId="{7785049E-EB92-1242-A331-6F0F5E4CD87C}" destId="{4816CB64-4CBE-394B-B0FD-62D80BE9AE68}" srcOrd="0" destOrd="0" presId="urn:microsoft.com/office/officeart/2005/8/layout/hierarchy5"/>
    <dgm:cxn modelId="{AC65A2EF-E91E-3348-94C4-72C28930B923}" type="presOf" srcId="{598A4F06-8A0D-DA41-B9DF-FCCAC93E02F0}" destId="{6779F0FD-F8E4-4545-A755-5F94C46976FC}" srcOrd="1" destOrd="0" presId="urn:microsoft.com/office/officeart/2005/8/layout/hierarchy5"/>
    <dgm:cxn modelId="{C2403339-D831-554E-8A90-02C502602FE6}" type="presOf" srcId="{FEF80449-5A69-4B4C-83FD-D37B014F2DC2}" destId="{E9EC80BB-108A-EA42-8876-8315B0CFC60D}" srcOrd="0" destOrd="0" presId="urn:microsoft.com/office/officeart/2005/8/layout/hierarchy5"/>
    <dgm:cxn modelId="{FF12731E-1CAD-D347-A953-0E31C90033A2}" srcId="{FEF80449-5A69-4B4C-83FD-D37B014F2DC2}" destId="{CCB1DEAC-3972-E949-9390-4171AF45030A}" srcOrd="3" destOrd="0" parTransId="{34FBCD74-A752-824B-AF34-B856ED88DB1B}" sibTransId="{794E8491-6419-C44D-B4CC-B5021E6A603F}"/>
    <dgm:cxn modelId="{793BB7EA-D29F-184E-9EFD-1FAE46BEFB8F}" srcId="{FD11A619-A686-524B-9148-A94EDAA632C9}" destId="{FEF80449-5A69-4B4C-83FD-D37B014F2DC2}" srcOrd="0" destOrd="0" parTransId="{FE0AD9FA-E513-FC47-AAE1-BC16EE898BF7}" sibTransId="{5C13E8AD-6FEA-F44F-B402-D70583D5E50A}"/>
    <dgm:cxn modelId="{7C5D360C-8A7F-444E-91AD-E5B50B4EEF60}" srcId="{FEF80449-5A69-4B4C-83FD-D37B014F2DC2}" destId="{38FFD4A8-F450-334E-B324-25947B700BE3}" srcOrd="1" destOrd="0" parTransId="{7785049E-EB92-1242-A331-6F0F5E4CD87C}" sibTransId="{65835DEF-39E3-8549-BF79-F39894873DD9}"/>
    <dgm:cxn modelId="{50DF6D0C-BAFB-6342-BFBE-2EEAB1C3F44E}" type="presOf" srcId="{34FBCD74-A752-824B-AF34-B856ED88DB1B}" destId="{0F492DDC-341A-4748-8F37-B4BDB1600A76}" srcOrd="0" destOrd="0" presId="urn:microsoft.com/office/officeart/2005/8/layout/hierarchy5"/>
    <dgm:cxn modelId="{7A7A0108-461A-6D4B-9186-F73F81163DB5}" srcId="{FEF80449-5A69-4B4C-83FD-D37B014F2DC2}" destId="{C167F35D-2AC8-3143-8022-152C102A3F8F}" srcOrd="2" destOrd="0" parTransId="{598A4F06-8A0D-DA41-B9DF-FCCAC93E02F0}" sibTransId="{4EB50F8E-3A60-E543-B5E6-2CEFF7B3241D}"/>
    <dgm:cxn modelId="{33A735BC-0D3A-0247-AACB-DA7184531E4C}" type="presOf" srcId="{CCB1DEAC-3972-E949-9390-4171AF45030A}" destId="{5207B9E8-DB7E-CD42-81B9-137DA9315B24}" srcOrd="0" destOrd="0" presId="urn:microsoft.com/office/officeart/2005/8/layout/hierarchy5"/>
    <dgm:cxn modelId="{1456A2E5-71E9-9F48-93E0-03FD0FE77353}" type="presOf" srcId="{C167F35D-2AC8-3143-8022-152C102A3F8F}" destId="{BF2E8D82-E5B6-DD4F-A934-BCAE4DC9C529}" srcOrd="0" destOrd="0" presId="urn:microsoft.com/office/officeart/2005/8/layout/hierarchy5"/>
    <dgm:cxn modelId="{ECE91432-D6ED-1E4E-B666-5C7B97596F29}" type="presOf" srcId="{914282DB-9B0E-0F49-857D-11645D05D8AF}" destId="{C5537445-17F4-204B-9FC5-22A05071D532}" srcOrd="0" destOrd="0" presId="urn:microsoft.com/office/officeart/2005/8/layout/hierarchy5"/>
    <dgm:cxn modelId="{1B3B81C5-07D0-7048-AD93-E49F35955FF9}" type="presOf" srcId="{598A4F06-8A0D-DA41-B9DF-FCCAC93E02F0}" destId="{8637F687-14B9-BA42-B094-6ACC6D26C400}" srcOrd="0" destOrd="0" presId="urn:microsoft.com/office/officeart/2005/8/layout/hierarchy5"/>
    <dgm:cxn modelId="{C5750F50-EE2D-814C-AC3B-027E7C913292}" type="presOf" srcId="{38FFD4A8-F450-334E-B324-25947B700BE3}" destId="{096FAB98-6BBE-E44A-9960-6A9FD770C4B1}" srcOrd="0" destOrd="0" presId="urn:microsoft.com/office/officeart/2005/8/layout/hierarchy5"/>
    <dgm:cxn modelId="{4E312A5D-4C9B-5446-A18E-30C8B1D75299}" srcId="{FEF80449-5A69-4B4C-83FD-D37B014F2DC2}" destId="{914282DB-9B0E-0F49-857D-11645D05D8AF}" srcOrd="0" destOrd="0" parTransId="{3CF591D2-07CF-BD49-AB84-1B0F13272982}" sibTransId="{E68F99D5-8CD3-574B-B191-E373396BC8FA}"/>
    <dgm:cxn modelId="{84BD53B8-8656-114B-BD66-EAAB22A11B3C}" type="presOf" srcId="{7785049E-EB92-1242-A331-6F0F5E4CD87C}" destId="{EA34231D-494A-D444-B60D-737A36A0924B}" srcOrd="1" destOrd="0" presId="urn:microsoft.com/office/officeart/2005/8/layout/hierarchy5"/>
    <dgm:cxn modelId="{345F8945-0224-8A42-A184-EC7082D87EB9}" type="presOf" srcId="{34FBCD74-A752-824B-AF34-B856ED88DB1B}" destId="{1668C697-CD91-2F4F-A260-68573A869274}" srcOrd="1" destOrd="0" presId="urn:microsoft.com/office/officeart/2005/8/layout/hierarchy5"/>
    <dgm:cxn modelId="{046B91D5-C696-E342-84F7-8AD813C2342C}" type="presOf" srcId="{FD11A619-A686-524B-9148-A94EDAA632C9}" destId="{ED304BEF-ACDA-AE42-B8EB-2D75B837F4D8}" srcOrd="0" destOrd="0" presId="urn:microsoft.com/office/officeart/2005/8/layout/hierarchy5"/>
    <dgm:cxn modelId="{D0B63160-F317-1842-9089-2D4E3EA03AEE}" type="presOf" srcId="{3CF591D2-07CF-BD49-AB84-1B0F13272982}" destId="{58F02F62-32AC-8B4D-83E9-E7A441B88C8A}" srcOrd="1" destOrd="0" presId="urn:microsoft.com/office/officeart/2005/8/layout/hierarchy5"/>
    <dgm:cxn modelId="{4079948D-DA31-2743-BB3B-2B7AA5F585D9}" type="presOf" srcId="{3CF591D2-07CF-BD49-AB84-1B0F13272982}" destId="{15739064-1D08-734D-83A8-C6453008D94C}" srcOrd="0" destOrd="0" presId="urn:microsoft.com/office/officeart/2005/8/layout/hierarchy5"/>
    <dgm:cxn modelId="{19314554-113F-2548-89DF-847042909D0A}" type="presParOf" srcId="{ED304BEF-ACDA-AE42-B8EB-2D75B837F4D8}" destId="{117E3813-6208-9646-81B5-3B34B075C593}" srcOrd="0" destOrd="0" presId="urn:microsoft.com/office/officeart/2005/8/layout/hierarchy5"/>
    <dgm:cxn modelId="{75CDEF91-13DA-A74B-8182-AB4F005C968A}" type="presParOf" srcId="{117E3813-6208-9646-81B5-3B34B075C593}" destId="{4A8C9E08-4274-7340-B174-FA6E0274991F}" srcOrd="0" destOrd="0" presId="urn:microsoft.com/office/officeart/2005/8/layout/hierarchy5"/>
    <dgm:cxn modelId="{12285721-2301-4D48-8429-0868A5346D61}" type="presParOf" srcId="{4A8C9E08-4274-7340-B174-FA6E0274991F}" destId="{05852D19-84A5-C845-BC0F-8E270752DDFC}" srcOrd="0" destOrd="0" presId="urn:microsoft.com/office/officeart/2005/8/layout/hierarchy5"/>
    <dgm:cxn modelId="{8DE958D5-AAF1-C84A-95AA-518953C35761}" type="presParOf" srcId="{05852D19-84A5-C845-BC0F-8E270752DDFC}" destId="{E9EC80BB-108A-EA42-8876-8315B0CFC60D}" srcOrd="0" destOrd="0" presId="urn:microsoft.com/office/officeart/2005/8/layout/hierarchy5"/>
    <dgm:cxn modelId="{74BA353D-3ED1-6244-94A5-F286D65164FB}" type="presParOf" srcId="{05852D19-84A5-C845-BC0F-8E270752DDFC}" destId="{9AA26997-9695-9049-AFF8-91282093EFE3}" srcOrd="1" destOrd="0" presId="urn:microsoft.com/office/officeart/2005/8/layout/hierarchy5"/>
    <dgm:cxn modelId="{AA904389-DDB1-2246-AB5B-040EBE926F54}" type="presParOf" srcId="{9AA26997-9695-9049-AFF8-91282093EFE3}" destId="{15739064-1D08-734D-83A8-C6453008D94C}" srcOrd="0" destOrd="0" presId="urn:microsoft.com/office/officeart/2005/8/layout/hierarchy5"/>
    <dgm:cxn modelId="{440B77AA-F1E5-D04F-BFEB-21649FB02987}" type="presParOf" srcId="{15739064-1D08-734D-83A8-C6453008D94C}" destId="{58F02F62-32AC-8B4D-83E9-E7A441B88C8A}" srcOrd="0" destOrd="0" presId="urn:microsoft.com/office/officeart/2005/8/layout/hierarchy5"/>
    <dgm:cxn modelId="{09A2F1BE-A281-C84E-828E-066BE4989E60}" type="presParOf" srcId="{9AA26997-9695-9049-AFF8-91282093EFE3}" destId="{6256417F-67AF-764D-AD30-F3D8196C9D9C}" srcOrd="1" destOrd="0" presId="urn:microsoft.com/office/officeart/2005/8/layout/hierarchy5"/>
    <dgm:cxn modelId="{BCE4EF3D-D9CF-E54C-A1D9-432C62978301}" type="presParOf" srcId="{6256417F-67AF-764D-AD30-F3D8196C9D9C}" destId="{C5537445-17F4-204B-9FC5-22A05071D532}" srcOrd="0" destOrd="0" presId="urn:microsoft.com/office/officeart/2005/8/layout/hierarchy5"/>
    <dgm:cxn modelId="{EC1D5C7D-1913-E944-980B-948BFD3F7AF5}" type="presParOf" srcId="{6256417F-67AF-764D-AD30-F3D8196C9D9C}" destId="{38300A56-C73D-AF47-B491-5549A903055E}" srcOrd="1" destOrd="0" presId="urn:microsoft.com/office/officeart/2005/8/layout/hierarchy5"/>
    <dgm:cxn modelId="{A6BE4AC5-B612-1A49-93AF-3C908705A90B}" type="presParOf" srcId="{9AA26997-9695-9049-AFF8-91282093EFE3}" destId="{4816CB64-4CBE-394B-B0FD-62D80BE9AE68}" srcOrd="2" destOrd="0" presId="urn:microsoft.com/office/officeart/2005/8/layout/hierarchy5"/>
    <dgm:cxn modelId="{1500D158-E5F9-0446-9CF3-2E7A86105E87}" type="presParOf" srcId="{4816CB64-4CBE-394B-B0FD-62D80BE9AE68}" destId="{EA34231D-494A-D444-B60D-737A36A0924B}" srcOrd="0" destOrd="0" presId="urn:microsoft.com/office/officeart/2005/8/layout/hierarchy5"/>
    <dgm:cxn modelId="{792008B6-C255-AC40-AA6A-6F15FFFAAA6E}" type="presParOf" srcId="{9AA26997-9695-9049-AFF8-91282093EFE3}" destId="{9E4561FB-CDE9-6146-8763-49CE0BAC7E19}" srcOrd="3" destOrd="0" presId="urn:microsoft.com/office/officeart/2005/8/layout/hierarchy5"/>
    <dgm:cxn modelId="{4258D70A-C60A-3842-BB30-5DD6B4C5D3FD}" type="presParOf" srcId="{9E4561FB-CDE9-6146-8763-49CE0BAC7E19}" destId="{096FAB98-6BBE-E44A-9960-6A9FD770C4B1}" srcOrd="0" destOrd="0" presId="urn:microsoft.com/office/officeart/2005/8/layout/hierarchy5"/>
    <dgm:cxn modelId="{B2B01879-8436-2241-8AE7-5315E2D8A271}" type="presParOf" srcId="{9E4561FB-CDE9-6146-8763-49CE0BAC7E19}" destId="{4120DBD6-54EF-4844-8D66-B3F6E3C5DD1D}" srcOrd="1" destOrd="0" presId="urn:microsoft.com/office/officeart/2005/8/layout/hierarchy5"/>
    <dgm:cxn modelId="{C3F6914B-110D-904B-9DAF-217E4410CFE6}" type="presParOf" srcId="{9AA26997-9695-9049-AFF8-91282093EFE3}" destId="{8637F687-14B9-BA42-B094-6ACC6D26C400}" srcOrd="4" destOrd="0" presId="urn:microsoft.com/office/officeart/2005/8/layout/hierarchy5"/>
    <dgm:cxn modelId="{24508A06-1765-EB49-81AD-87BF1944D261}" type="presParOf" srcId="{8637F687-14B9-BA42-B094-6ACC6D26C400}" destId="{6779F0FD-F8E4-4545-A755-5F94C46976FC}" srcOrd="0" destOrd="0" presId="urn:microsoft.com/office/officeart/2005/8/layout/hierarchy5"/>
    <dgm:cxn modelId="{71F06F6C-A3AB-9C4B-AB60-1E7FF5BF8F86}" type="presParOf" srcId="{9AA26997-9695-9049-AFF8-91282093EFE3}" destId="{44D48FA9-2401-CA44-89E2-1D13D67D474F}" srcOrd="5" destOrd="0" presId="urn:microsoft.com/office/officeart/2005/8/layout/hierarchy5"/>
    <dgm:cxn modelId="{881034A2-2322-7D47-AA4A-526B97E54DE3}" type="presParOf" srcId="{44D48FA9-2401-CA44-89E2-1D13D67D474F}" destId="{BF2E8D82-E5B6-DD4F-A934-BCAE4DC9C529}" srcOrd="0" destOrd="0" presId="urn:microsoft.com/office/officeart/2005/8/layout/hierarchy5"/>
    <dgm:cxn modelId="{389127AE-3638-8B44-B776-2761FF89C2D5}" type="presParOf" srcId="{44D48FA9-2401-CA44-89E2-1D13D67D474F}" destId="{2C589DA4-EB62-F744-8970-29C5C0B2D211}" srcOrd="1" destOrd="0" presId="urn:microsoft.com/office/officeart/2005/8/layout/hierarchy5"/>
    <dgm:cxn modelId="{1791F3B0-F689-104B-BBCB-1D3FFB8C619D}" type="presParOf" srcId="{9AA26997-9695-9049-AFF8-91282093EFE3}" destId="{0F492DDC-341A-4748-8F37-B4BDB1600A76}" srcOrd="6" destOrd="0" presId="urn:microsoft.com/office/officeart/2005/8/layout/hierarchy5"/>
    <dgm:cxn modelId="{C1101636-D36A-B549-A59D-1781B7FA2E2C}" type="presParOf" srcId="{0F492DDC-341A-4748-8F37-B4BDB1600A76}" destId="{1668C697-CD91-2F4F-A260-68573A869274}" srcOrd="0" destOrd="0" presId="urn:microsoft.com/office/officeart/2005/8/layout/hierarchy5"/>
    <dgm:cxn modelId="{B322192B-8B20-F744-808B-8CFCB3234CB3}" type="presParOf" srcId="{9AA26997-9695-9049-AFF8-91282093EFE3}" destId="{1C157FF5-B682-0A42-9A9B-E5B710320BC2}" srcOrd="7" destOrd="0" presId="urn:microsoft.com/office/officeart/2005/8/layout/hierarchy5"/>
    <dgm:cxn modelId="{BF24C6A2-DBCF-8646-8BDA-34EE213D3CF1}" type="presParOf" srcId="{1C157FF5-B682-0A42-9A9B-E5B710320BC2}" destId="{5207B9E8-DB7E-CD42-81B9-137DA9315B24}" srcOrd="0" destOrd="0" presId="urn:microsoft.com/office/officeart/2005/8/layout/hierarchy5"/>
    <dgm:cxn modelId="{18C068B1-7447-B04D-8AAA-F34701E4F802}" type="presParOf" srcId="{1C157FF5-B682-0A42-9A9B-E5B710320BC2}" destId="{C4568A03-A63E-484F-9939-6E841AEA8155}" srcOrd="1" destOrd="0" presId="urn:microsoft.com/office/officeart/2005/8/layout/hierarchy5"/>
    <dgm:cxn modelId="{67C9CE6E-98A6-974B-AD0B-0AB6458F172B}" type="presParOf" srcId="{ED304BEF-ACDA-AE42-B8EB-2D75B837F4D8}" destId="{A2A5AF97-76CA-4147-8AFF-009426CA5E08}"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C80BB-108A-EA42-8876-8315B0CFC60D}">
      <dsp:nvSpPr>
        <dsp:cNvPr id="0" name=""/>
        <dsp:cNvSpPr/>
      </dsp:nvSpPr>
      <dsp:spPr>
        <a:xfrm>
          <a:off x="2039" y="2714100"/>
          <a:ext cx="2157300" cy="1078650"/>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a:t>Building a united, shared and reconciled community </a:t>
          </a:r>
          <a:endParaRPr lang="en-GB" sz="1800" kern="1200" dirty="0"/>
        </a:p>
      </dsp:txBody>
      <dsp:txXfrm>
        <a:off x="33632" y="2745693"/>
        <a:ext cx="2094114" cy="1015464"/>
      </dsp:txXfrm>
    </dsp:sp>
    <dsp:sp modelId="{15739064-1D08-734D-83A8-C6453008D94C}">
      <dsp:nvSpPr>
        <dsp:cNvPr id="0" name=""/>
        <dsp:cNvSpPr/>
      </dsp:nvSpPr>
      <dsp:spPr>
        <a:xfrm rot="17692822">
          <a:off x="1565284" y="2308170"/>
          <a:ext cx="2051031" cy="29838"/>
        </a:xfrm>
        <a:custGeom>
          <a:avLst/>
          <a:gdLst/>
          <a:ahLst/>
          <a:cxnLst/>
          <a:rect l="0" t="0" r="0" b="0"/>
          <a:pathLst>
            <a:path>
              <a:moveTo>
                <a:pt x="0" y="14919"/>
              </a:moveTo>
              <a:lnTo>
                <a:pt x="2051031" y="1491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kern="1200">
            <a:solidFill>
              <a:schemeClr val="tx1"/>
            </a:solidFill>
          </a:endParaRPr>
        </a:p>
      </dsp:txBody>
      <dsp:txXfrm>
        <a:off x="2539524" y="2271813"/>
        <a:ext cx="102551" cy="102551"/>
      </dsp:txXfrm>
    </dsp:sp>
    <dsp:sp modelId="{C5537445-17F4-204B-9FC5-22A05071D532}">
      <dsp:nvSpPr>
        <dsp:cNvPr id="0" name=""/>
        <dsp:cNvSpPr/>
      </dsp:nvSpPr>
      <dsp:spPr>
        <a:xfrm>
          <a:off x="3022260" y="853428"/>
          <a:ext cx="2157300" cy="1078650"/>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a:t>NI Executive	</a:t>
          </a:r>
          <a:endParaRPr lang="en-GB" sz="1800" kern="1200" dirty="0"/>
        </a:p>
      </dsp:txBody>
      <dsp:txXfrm>
        <a:off x="3053853" y="885021"/>
        <a:ext cx="2094114" cy="1015464"/>
      </dsp:txXfrm>
    </dsp:sp>
    <dsp:sp modelId="{4816CB64-4CBE-394B-B0FD-62D80BE9AE68}">
      <dsp:nvSpPr>
        <dsp:cNvPr id="0" name=""/>
        <dsp:cNvSpPr/>
      </dsp:nvSpPr>
      <dsp:spPr>
        <a:xfrm rot="19457599">
          <a:off x="2059455" y="2928394"/>
          <a:ext cx="1062689" cy="29838"/>
        </a:xfrm>
        <a:custGeom>
          <a:avLst/>
          <a:gdLst/>
          <a:ahLst/>
          <a:cxnLst/>
          <a:rect l="0" t="0" r="0" b="0"/>
          <a:pathLst>
            <a:path>
              <a:moveTo>
                <a:pt x="0" y="14919"/>
              </a:moveTo>
              <a:lnTo>
                <a:pt x="1062689" y="1491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solidFill>
              <a:schemeClr val="tx1"/>
            </a:solidFill>
          </a:endParaRPr>
        </a:p>
      </dsp:txBody>
      <dsp:txXfrm>
        <a:off x="2564232" y="2916746"/>
        <a:ext cx="53134" cy="53134"/>
      </dsp:txXfrm>
    </dsp:sp>
    <dsp:sp modelId="{096FAB98-6BBE-E44A-9960-6A9FD770C4B1}">
      <dsp:nvSpPr>
        <dsp:cNvPr id="0" name=""/>
        <dsp:cNvSpPr/>
      </dsp:nvSpPr>
      <dsp:spPr>
        <a:xfrm>
          <a:off x="3022260" y="2093876"/>
          <a:ext cx="2157300" cy="1078650"/>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a:t>Statutory agencies	</a:t>
          </a:r>
          <a:endParaRPr lang="en-GB" sz="1800" kern="1200" dirty="0"/>
        </a:p>
      </dsp:txBody>
      <dsp:txXfrm>
        <a:off x="3053853" y="2125469"/>
        <a:ext cx="2094114" cy="1015464"/>
      </dsp:txXfrm>
    </dsp:sp>
    <dsp:sp modelId="{8637F687-14B9-BA42-B094-6ACC6D26C400}">
      <dsp:nvSpPr>
        <dsp:cNvPr id="0" name=""/>
        <dsp:cNvSpPr/>
      </dsp:nvSpPr>
      <dsp:spPr>
        <a:xfrm rot="2142401">
          <a:off x="2059455" y="3548618"/>
          <a:ext cx="1062689" cy="29838"/>
        </a:xfrm>
        <a:custGeom>
          <a:avLst/>
          <a:gdLst/>
          <a:ahLst/>
          <a:cxnLst/>
          <a:rect l="0" t="0" r="0" b="0"/>
          <a:pathLst>
            <a:path>
              <a:moveTo>
                <a:pt x="0" y="14919"/>
              </a:moveTo>
              <a:lnTo>
                <a:pt x="1062689" y="1491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solidFill>
              <a:schemeClr val="tx1"/>
            </a:solidFill>
          </a:endParaRPr>
        </a:p>
      </dsp:txBody>
      <dsp:txXfrm>
        <a:off x="2564232" y="3536970"/>
        <a:ext cx="53134" cy="53134"/>
      </dsp:txXfrm>
    </dsp:sp>
    <dsp:sp modelId="{BF2E8D82-E5B6-DD4F-A934-BCAE4DC9C529}">
      <dsp:nvSpPr>
        <dsp:cNvPr id="0" name=""/>
        <dsp:cNvSpPr/>
      </dsp:nvSpPr>
      <dsp:spPr>
        <a:xfrm>
          <a:off x="3022260" y="3334324"/>
          <a:ext cx="2157300" cy="1078650"/>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a:t>Local government</a:t>
          </a:r>
          <a:endParaRPr lang="en-GB" sz="1800" kern="1200" dirty="0"/>
        </a:p>
      </dsp:txBody>
      <dsp:txXfrm>
        <a:off x="3053853" y="3365917"/>
        <a:ext cx="2094114" cy="1015464"/>
      </dsp:txXfrm>
    </dsp:sp>
    <dsp:sp modelId="{0F492DDC-341A-4748-8F37-B4BDB1600A76}">
      <dsp:nvSpPr>
        <dsp:cNvPr id="0" name=""/>
        <dsp:cNvSpPr/>
      </dsp:nvSpPr>
      <dsp:spPr>
        <a:xfrm rot="3907178">
          <a:off x="1565284" y="4168841"/>
          <a:ext cx="2051031" cy="29838"/>
        </a:xfrm>
        <a:custGeom>
          <a:avLst/>
          <a:gdLst/>
          <a:ahLst/>
          <a:cxnLst/>
          <a:rect l="0" t="0" r="0" b="0"/>
          <a:pathLst>
            <a:path>
              <a:moveTo>
                <a:pt x="0" y="14919"/>
              </a:moveTo>
              <a:lnTo>
                <a:pt x="2051031" y="1491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kern="1200">
            <a:solidFill>
              <a:schemeClr val="tx1"/>
            </a:solidFill>
          </a:endParaRPr>
        </a:p>
      </dsp:txBody>
      <dsp:txXfrm>
        <a:off x="2539524" y="4132485"/>
        <a:ext cx="102551" cy="102551"/>
      </dsp:txXfrm>
    </dsp:sp>
    <dsp:sp modelId="{5207B9E8-DB7E-CD42-81B9-137DA9315B24}">
      <dsp:nvSpPr>
        <dsp:cNvPr id="0" name=""/>
        <dsp:cNvSpPr/>
      </dsp:nvSpPr>
      <dsp:spPr>
        <a:xfrm>
          <a:off x="3022260" y="4574772"/>
          <a:ext cx="2157300" cy="1078650"/>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a:t>Community</a:t>
          </a:r>
          <a:endParaRPr lang="en-GB" sz="1800" kern="1200" dirty="0"/>
        </a:p>
      </dsp:txBody>
      <dsp:txXfrm>
        <a:off x="3053853" y="4606365"/>
        <a:ext cx="2094114" cy="101546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0432C15-F8AF-0B40-982F-0BA5A29FB15A}" type="datetimeFigureOut">
              <a:rPr lang="en-US"/>
              <a:pPr>
                <a:defRPr/>
              </a:pPr>
              <a:t>8/2/2019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598FE1A4-D884-6E4C-AEAD-70AA9EC7F5E7}" type="slidenum">
              <a:rPr lang="en-US"/>
              <a:pPr>
                <a:defRPr/>
              </a:pPr>
              <a:t>‹#›</a:t>
            </a:fld>
            <a:endParaRPr lang="en-US"/>
          </a:p>
        </p:txBody>
      </p:sp>
    </p:spTree>
    <p:extLst>
      <p:ext uri="{BB962C8B-B14F-4D97-AF65-F5344CB8AC3E}">
        <p14:creationId xmlns:p14="http://schemas.microsoft.com/office/powerpoint/2010/main" val="2655060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1E9AA2F-938E-F049-85F2-A4CAC9B6B12F}" type="datetimeFigureOut">
              <a:rPr lang="en-US"/>
              <a:pPr>
                <a:defRPr/>
              </a:pPr>
              <a:t>8/2/2019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DE3D785-C6DD-2548-8DEA-9BB48BF05F84}" type="slidenum">
              <a:rPr lang="en-US"/>
              <a:pPr>
                <a:defRPr/>
              </a:pPr>
              <a:t>‹#›</a:t>
            </a:fld>
            <a:endParaRPr lang="en-US"/>
          </a:p>
        </p:txBody>
      </p:sp>
    </p:spTree>
    <p:extLst>
      <p:ext uri="{BB962C8B-B14F-4D97-AF65-F5344CB8AC3E}">
        <p14:creationId xmlns:p14="http://schemas.microsoft.com/office/powerpoint/2010/main" val="24619661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wwcd.org/policy/US/UShistory.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1913" y="292100"/>
            <a:ext cx="1465262" cy="825500"/>
          </a:xfrm>
        </p:spPr>
      </p:sp>
      <p:sp>
        <p:nvSpPr>
          <p:cNvPr id="3" name="Notes Placeholder 2"/>
          <p:cNvSpPr>
            <a:spLocks noGrp="1"/>
          </p:cNvSpPr>
          <p:nvPr>
            <p:ph type="body" idx="1"/>
          </p:nvPr>
        </p:nvSpPr>
        <p:spPr>
          <a:xfrm>
            <a:off x="196773" y="1269875"/>
            <a:ext cx="6475633" cy="7690797"/>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best known</a:t>
            </a:r>
            <a:r>
              <a:rPr lang="en-US" baseline="0" dirty="0"/>
              <a:t> and most widely used </a:t>
            </a:r>
            <a:r>
              <a:rPr lang="en-US" baseline="0" dirty="0" err="1"/>
              <a:t>classication</a:t>
            </a:r>
            <a:r>
              <a:rPr lang="en-US" baseline="0" dirty="0"/>
              <a:t> of cultural policies is </a:t>
            </a:r>
            <a:r>
              <a:rPr lang="en-US" baseline="0" dirty="0" err="1"/>
              <a:t>Chartrand</a:t>
            </a:r>
            <a:r>
              <a:rPr lang="en-US" baseline="0" dirty="0"/>
              <a:t> and McCaughey (presented here)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USA: facilitator state.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idea is that the government </a:t>
            </a:r>
            <a:r>
              <a:rPr lang="en-US" dirty="0" err="1"/>
              <a:t>doesn</a:t>
            </a:r>
            <a:r>
              <a:rPr lang="fr-FR" dirty="0"/>
              <a:t>’</a:t>
            </a:r>
            <a:r>
              <a:rPr lang="en-US" dirty="0"/>
              <a:t>t ‘meddle’ in culture.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“Indirect promotion of cultural activity through the extension of tax incentives and inducements to corporate institutions and philanthropic donors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[idea that] </a:t>
            </a:r>
            <a:r>
              <a:rPr lang="en-US" baseline="0" dirty="0" err="1"/>
              <a:t>Govt</a:t>
            </a:r>
            <a:r>
              <a:rPr lang="en-US" dirty="0"/>
              <a:t> provides the conditions that </a:t>
            </a:r>
            <a:r>
              <a:rPr lang="en-US" dirty="0" err="1"/>
              <a:t>favour</a:t>
            </a:r>
            <a:r>
              <a:rPr lang="en-US" dirty="0"/>
              <a:t> cultural production and consumption”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 national</a:t>
            </a:r>
            <a:r>
              <a:rPr lang="en-US" dirty="0"/>
              <a:t> cultural policy as such.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Decision</a:t>
            </a:r>
            <a:r>
              <a:rPr lang="en-US" dirty="0"/>
              <a:t> made (which is </a:t>
            </a:r>
            <a:r>
              <a:rPr lang="en-US" dirty="0" err="1"/>
              <a:t>fundamnental</a:t>
            </a:r>
            <a:r>
              <a:rPr lang="en-US" dirty="0"/>
              <a:t> to the way the USA works) that the state should leave private, local institutions the determination of the decisions most overtly affecting the creation and conduct of cultural institutions.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dirty="0" err="1"/>
              <a:t>faciliator</a:t>
            </a:r>
            <a:r>
              <a:rPr lang="en-US" dirty="0"/>
              <a:t> model is ideologically linked with neo-liberalism and the US entertainment industries—abiding faith in the market to determine the productivity of culture. </a:t>
            </a:r>
          </a:p>
          <a:p>
            <a:pPr defTabSz="914400">
              <a:defRPr/>
            </a:pPr>
            <a:endParaRPr lang="en-US" dirty="0"/>
          </a:p>
          <a:p>
            <a:pPr defTabSz="914400">
              <a:defRPr/>
            </a:pPr>
            <a:r>
              <a:rPr lang="en-US" dirty="0"/>
              <a:t>This </a:t>
            </a:r>
            <a:r>
              <a:rPr lang="en-US" dirty="0" err="1"/>
              <a:t>doesn</a:t>
            </a:r>
            <a:r>
              <a:rPr lang="fr-FR" dirty="0"/>
              <a:t>’</a:t>
            </a:r>
            <a:r>
              <a:rPr lang="en-US" dirty="0"/>
              <a:t>t mean there is no state support. </a:t>
            </a:r>
          </a:p>
          <a:p>
            <a:pPr defTabSz="914400">
              <a:defRPr/>
            </a:pPr>
            <a:r>
              <a:rPr lang="en-US" dirty="0"/>
              <a:t>The WPA in the 1930s,--this inculcated distaste for the role of the state </a:t>
            </a:r>
            <a:r>
              <a:rPr lang="en-US" dirty="0" err="1"/>
              <a:t>bc</a:t>
            </a:r>
            <a:r>
              <a:rPr lang="en-US" dirty="0"/>
              <a:t> thought the work was communist. </a:t>
            </a:r>
          </a:p>
          <a:p>
            <a:pPr defTabSz="914400">
              <a:defRPr/>
            </a:pPr>
            <a:endParaRPr lang="en-US" dirty="0"/>
          </a:p>
          <a:p>
            <a:pPr defTabSz="914400">
              <a:defRPr/>
            </a:pPr>
            <a:r>
              <a:rPr lang="en-GB" dirty="0"/>
              <a:t>But there is a general distrust of state support for the arts as endangering the independence of artists.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t>“</a:t>
            </a:r>
            <a:r>
              <a:rPr lang="en-GB" dirty="0"/>
              <a:t>The anti-policy argument comes down to three points: The first is that articulating coordinated policy would hamper individual agencies too much. The second argument is that government cultural policymaking would naturally lead to undue state interference in cultural development. Third is the conviction that there is no need to elaborate public policy since the government's cultural mission is to follow the lead of the private sector, that there are no other proper public goals in the realm of culture.</a:t>
            </a:r>
          </a:p>
          <a:p>
            <a:r>
              <a:rPr lang="en-GB" dirty="0"/>
              <a:t>Whether one buys these arguments or not is moot. In fact, it is impossible for a government to avoid making cultural policy. No state can refrain from having cultural impact. And that impact, in the aggregate, will always constitute the national cultural policy -- whether or not it's explicit and articulate. U.S. national policy lacks coordination, clear aims and objectives. But it must be realized that every administration will make and implement policy, either as a carefully-considered element of public action, or by default, in bits and pieces, without public scrutiny or participation.” </a:t>
            </a:r>
            <a:r>
              <a:rPr lang="en-GB" dirty="0">
                <a:hlinkClick r:id="rId3"/>
              </a:rPr>
              <a:t>http://www.wwcd.org/policy/US/UShistory.html</a:t>
            </a:r>
            <a:r>
              <a:rPr lang="en-GB"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16CE94F9-9903-1942-A194-3CEFABE250E9}" type="slidenum">
              <a:rPr lang="en-US" smtClean="0"/>
              <a:t>26</a:t>
            </a:fld>
            <a:endParaRPr lang="en-US"/>
          </a:p>
        </p:txBody>
      </p:sp>
    </p:spTree>
    <p:extLst>
      <p:ext uri="{BB962C8B-B14F-4D97-AF65-F5344CB8AC3E}">
        <p14:creationId xmlns:p14="http://schemas.microsoft.com/office/powerpoint/2010/main" val="665356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4.xml"/><Relationship Id="rId4" Type="http://schemas.openxmlformats.org/officeDocument/2006/relationships/image" Target="../media/image26.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eg"/><Relationship Id="rId1" Type="http://schemas.openxmlformats.org/officeDocument/2006/relationships/slideMaster" Target="../slideMasters/slideMaster2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brand open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173825"/>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EL opener">
    <p:spTree>
      <p:nvGrpSpPr>
        <p:cNvPr id="1" name=""/>
        <p:cNvGrpSpPr/>
        <p:nvPr/>
      </p:nvGrpSpPr>
      <p:grpSpPr>
        <a:xfrm>
          <a:off x="0" y="0"/>
          <a:ext cx="0" cy="0"/>
          <a:chOff x="0" y="0"/>
          <a:chExt cx="0" cy="0"/>
        </a:xfrm>
      </p:grpSpPr>
    </p:spTree>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S opener">
    <p:spTree>
      <p:nvGrpSpPr>
        <p:cNvPr id="1" name=""/>
        <p:cNvGrpSpPr/>
        <p:nvPr/>
      </p:nvGrpSpPr>
      <p:grpSpPr>
        <a:xfrm>
          <a:off x="0" y="0"/>
          <a:ext cx="0" cy="0"/>
          <a:chOff x="0" y="0"/>
          <a:chExt cx="0" cy="0"/>
        </a:xfrm>
      </p:grpSpPr>
    </p:spTree>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CE opener">
    <p:spTree>
      <p:nvGrpSpPr>
        <p:cNvPr id="1" name=""/>
        <p:cNvGrpSpPr/>
        <p:nvPr/>
      </p:nvGrpSpPr>
      <p:grpSpPr>
        <a:xfrm>
          <a:off x="0" y="0"/>
          <a:ext cx="0" cy="0"/>
          <a:chOff x="0" y="0"/>
          <a:chExt cx="0" cy="0"/>
        </a:xfrm>
      </p:grpSpPr>
    </p:spTree>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F opener">
    <p:spTree>
      <p:nvGrpSpPr>
        <p:cNvPr id="1" name=""/>
        <p:cNvGrpSpPr/>
        <p:nvPr/>
      </p:nvGrpSpPr>
      <p:grpSpPr>
        <a:xfrm>
          <a:off x="0" y="0"/>
          <a:ext cx="0" cy="0"/>
          <a:chOff x="0" y="0"/>
          <a:chExt cx="0" cy="0"/>
        </a:xfrm>
      </p:grpSpPr>
    </p:spTree>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PP opener">
    <p:spTree>
      <p:nvGrpSpPr>
        <p:cNvPr id="1" name=""/>
        <p:cNvGrpSpPr/>
        <p:nvPr/>
      </p:nvGrpSpPr>
      <p:grpSpPr>
        <a:xfrm>
          <a:off x="0" y="0"/>
          <a:ext cx="0" cy="0"/>
          <a:chOff x="0" y="0"/>
          <a:chExt cx="0" cy="0"/>
        </a:xfrm>
      </p:grpSpPr>
    </p:spTree>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w opener">
    <p:spTree>
      <p:nvGrpSpPr>
        <p:cNvPr id="1" name=""/>
        <p:cNvGrpSpPr/>
        <p:nvPr/>
      </p:nvGrpSpPr>
      <p:grpSpPr>
        <a:xfrm>
          <a:off x="0" y="0"/>
          <a:ext cx="0" cy="0"/>
          <a:chOff x="0" y="0"/>
          <a:chExt cx="0" cy="0"/>
        </a:xfrm>
      </p:grpSpPr>
    </p:spTree>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E opener">
    <p:spTree>
      <p:nvGrpSpPr>
        <p:cNvPr id="1" name=""/>
        <p:cNvGrpSpPr/>
        <p:nvPr/>
      </p:nvGrpSpPr>
      <p:grpSpPr>
        <a:xfrm>
          <a:off x="0" y="0"/>
          <a:ext cx="0" cy="0"/>
          <a:chOff x="0" y="0"/>
          <a:chExt cx="0" cy="0"/>
        </a:xfrm>
      </p:grpSpPr>
    </p:spTree>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DBS opener">
    <p:spTree>
      <p:nvGrpSpPr>
        <p:cNvPr id="1" name=""/>
        <p:cNvGrpSpPr/>
        <p:nvPr/>
      </p:nvGrpSpPr>
      <p:grpSpPr>
        <a:xfrm>
          <a:off x="0" y="0"/>
          <a:ext cx="0" cy="0"/>
          <a:chOff x="0" y="0"/>
          <a:chExt cx="0" cy="0"/>
        </a:xfrm>
      </p:grpSpPr>
    </p:spTree>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P opener">
    <p:spTree>
      <p:nvGrpSpPr>
        <p:cNvPr id="1" name=""/>
        <p:cNvGrpSpPr/>
        <p:nvPr/>
      </p:nvGrpSpPr>
      <p:grpSpPr>
        <a:xfrm>
          <a:off x="0" y="0"/>
          <a:ext cx="0" cy="0"/>
          <a:chOff x="0" y="0"/>
          <a:chExt cx="0" cy="0"/>
        </a:xfrm>
      </p:grpSpPr>
    </p:spTree>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BE opener">
    <p:spTree>
      <p:nvGrpSpPr>
        <p:cNvPr id="1" name=""/>
        <p:cNvGrpSpPr/>
        <p:nvPr/>
      </p:nvGrpSpPr>
      <p:grpSpPr>
        <a:xfrm>
          <a:off x="0" y="0"/>
          <a:ext cx="0" cy="0"/>
          <a:chOff x="0" y="0"/>
          <a:chExt cx="0" cy="0"/>
        </a:xfrm>
      </p:grpSpPr>
    </p:spTree>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HSS opener">
    <p:spTree>
      <p:nvGrpSpPr>
        <p:cNvPr id="1" name=""/>
        <p:cNvGrpSpPr/>
        <p:nvPr/>
      </p:nvGrpSpPr>
      <p:grpSpPr>
        <a:xfrm>
          <a:off x="0" y="0"/>
          <a:ext cx="0" cy="0"/>
          <a:chOff x="0" y="0"/>
          <a:chExt cx="0" cy="0"/>
        </a:xfrm>
      </p:grpSpPr>
    </p:spTree>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M opener">
    <p:spTree>
      <p:nvGrpSpPr>
        <p:cNvPr id="1" name=""/>
        <p:cNvGrpSpPr/>
        <p:nvPr/>
      </p:nvGrpSpPr>
      <p:grpSpPr>
        <a:xfrm>
          <a:off x="0" y="0"/>
          <a:ext cx="0" cy="0"/>
          <a:chOff x="0" y="0"/>
          <a:chExt cx="0" cy="0"/>
        </a:xfrm>
      </p:grpSpPr>
    </p:spTree>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armacy opener">
    <p:spTree>
      <p:nvGrpSpPr>
        <p:cNvPr id="1" name=""/>
        <p:cNvGrpSpPr/>
        <p:nvPr/>
      </p:nvGrpSpPr>
      <p:grpSpPr>
        <a:xfrm>
          <a:off x="0" y="0"/>
          <a:ext cx="0" cy="0"/>
          <a:chOff x="0" y="0"/>
          <a:chExt cx="0" cy="0"/>
        </a:xfrm>
      </p:grpSpPr>
    </p:spTree>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yschology opener">
    <p:spTree>
      <p:nvGrpSpPr>
        <p:cNvPr id="1" name=""/>
        <p:cNvGrpSpPr/>
        <p:nvPr/>
      </p:nvGrpSpPr>
      <p:grpSpPr>
        <a:xfrm>
          <a:off x="0" y="0"/>
          <a:ext cx="0" cy="0"/>
          <a:chOff x="0" y="0"/>
          <a:chExt cx="0" cy="0"/>
        </a:xfrm>
      </p:grpSpPr>
    </p:spTree>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SESW opener">
    <p:spTree>
      <p:nvGrpSpPr>
        <p:cNvPr id="1" name=""/>
        <p:cNvGrpSpPr/>
        <p:nvPr/>
      </p:nvGrpSpPr>
      <p:grpSpPr>
        <a:xfrm>
          <a:off x="0" y="0"/>
          <a:ext cx="0" cy="0"/>
          <a:chOff x="0" y="0"/>
          <a:chExt cx="0" cy="0"/>
        </a:xfrm>
      </p:grpSpPr>
    </p:spTree>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 pic lef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7315200" y="414339"/>
            <a:ext cx="4303776"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12" name="Text Placeholder 11"/>
          <p:cNvSpPr>
            <a:spLocks noGrp="1"/>
          </p:cNvSpPr>
          <p:nvPr>
            <p:ph type="body" sz="quarter" idx="13" hasCustomPrompt="1"/>
          </p:nvPr>
        </p:nvSpPr>
        <p:spPr>
          <a:xfrm>
            <a:off x="7315200" y="1584325"/>
            <a:ext cx="4303776"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spTree>
    <p:extLst>
      <p:ext uri="{BB962C8B-B14F-4D97-AF65-F5344CB8AC3E}">
        <p14:creationId xmlns:p14="http://schemas.microsoft.com/office/powerpoint/2010/main" val="482209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chart left">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7315200" y="414339"/>
            <a:ext cx="4303776"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12" name="Text Placeholder 11"/>
          <p:cNvSpPr>
            <a:spLocks noGrp="1"/>
          </p:cNvSpPr>
          <p:nvPr>
            <p:ph type="body" sz="quarter" idx="13" hasCustomPrompt="1"/>
          </p:nvPr>
        </p:nvSpPr>
        <p:spPr>
          <a:xfrm>
            <a:off x="7315200" y="1584325"/>
            <a:ext cx="4303776"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sp>
        <p:nvSpPr>
          <p:cNvPr id="4" name="Chart Placeholder 3"/>
          <p:cNvSpPr>
            <a:spLocks noGrp="1"/>
          </p:cNvSpPr>
          <p:nvPr>
            <p:ph type="chart" sz="quarter" idx="14"/>
          </p:nvPr>
        </p:nvSpPr>
        <p:spPr>
          <a:xfrm>
            <a:off x="0" y="0"/>
            <a:ext cx="7010400" cy="6858000"/>
          </a:xfrm>
          <a:prstGeom prst="rect">
            <a:avLst/>
          </a:prstGeom>
        </p:spPr>
        <p:txBody>
          <a:bodyPr/>
          <a:lstStyle/>
          <a:p>
            <a:endParaRPr lang="en-US"/>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 pic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18160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548640" y="414339"/>
            <a:ext cx="4047744"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sp>
        <p:nvSpPr>
          <p:cNvPr id="12" name="Text Placeholder 11"/>
          <p:cNvSpPr>
            <a:spLocks noGrp="1"/>
          </p:cNvSpPr>
          <p:nvPr>
            <p:ph type="body" sz="quarter" idx="13" hasCustomPrompt="1"/>
          </p:nvPr>
        </p:nvSpPr>
        <p:spPr>
          <a:xfrm>
            <a:off x="548640" y="1584325"/>
            <a:ext cx="4047744"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flipH="1">
            <a:off x="7010400" y="0"/>
            <a:ext cx="5181600" cy="6858000"/>
          </a:xfrm>
          <a:prstGeom prst="rect">
            <a:avLst/>
          </a:prstGeom>
        </p:spPr>
        <p:txBody>
          <a:bodyPr/>
          <a:lstStyle/>
          <a:p>
            <a:endParaRPr lang="en-US"/>
          </a:p>
        </p:txBody>
      </p:sp>
      <p:sp>
        <p:nvSpPr>
          <p:cNvPr id="4" name="Text Placeholder 4"/>
          <p:cNvSpPr>
            <a:spLocks noGrp="1"/>
          </p:cNvSpPr>
          <p:nvPr>
            <p:ph type="body" sz="quarter" idx="12" hasCustomPrompt="1"/>
          </p:nvPr>
        </p:nvSpPr>
        <p:spPr>
          <a:xfrm>
            <a:off x="548640" y="572835"/>
            <a:ext cx="5596128" cy="999934"/>
          </a:xfrm>
          <a:prstGeom prst="rect">
            <a:avLst/>
          </a:prstGeom>
        </p:spPr>
        <p:txBody>
          <a:bodyPr/>
          <a:lstStyle>
            <a:lvl1pPr marL="0" indent="0">
              <a:buNone/>
              <a:defRPr sz="3600" b="1" baseline="0">
                <a:solidFill>
                  <a:srgbClr val="D6000D"/>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1892289"/>
            <a:ext cx="5596128"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extLst>
      <p:ext uri="{BB962C8B-B14F-4D97-AF65-F5344CB8AC3E}">
        <p14:creationId xmlns:p14="http://schemas.microsoft.com/office/powerpoint/2010/main" val="12075493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6" name="Text Placeholder 4"/>
          <p:cNvSpPr>
            <a:spLocks noGrp="1"/>
          </p:cNvSpPr>
          <p:nvPr>
            <p:ph type="body" sz="quarter" idx="12" hasCustomPrompt="1"/>
          </p:nvPr>
        </p:nvSpPr>
        <p:spPr>
          <a:xfrm>
            <a:off x="548640" y="1609154"/>
            <a:ext cx="6851904" cy="1402269"/>
          </a:xfrm>
          <a:prstGeom prst="rect">
            <a:avLst/>
          </a:prstGeom>
        </p:spPr>
        <p:txBody>
          <a:bodyPr/>
          <a:lstStyle>
            <a:lvl1pPr marL="0" indent="0">
              <a:buNone/>
              <a:defRPr sz="4800" b="1" baseline="0">
                <a:solidFill>
                  <a:srgbClr val="D6000D"/>
                </a:solidFill>
              </a:defRPr>
            </a:lvl1pPr>
          </a:lstStyle>
          <a:p>
            <a:pPr lvl="0"/>
            <a:r>
              <a:rPr lang="en-US" dirty="0"/>
              <a:t>TITLE GOES HERE IN UPPERCASE BOLD</a:t>
            </a:r>
          </a:p>
        </p:txBody>
      </p:sp>
      <p:sp>
        <p:nvSpPr>
          <p:cNvPr id="7" name="Text Placeholder 11"/>
          <p:cNvSpPr>
            <a:spLocks noGrp="1"/>
          </p:cNvSpPr>
          <p:nvPr>
            <p:ph type="body" sz="quarter" idx="13" hasCustomPrompt="1"/>
          </p:nvPr>
        </p:nvSpPr>
        <p:spPr>
          <a:xfrm>
            <a:off x="548640" y="3281409"/>
            <a:ext cx="6851904" cy="3206750"/>
          </a:xfrm>
          <a:prstGeom prst="rect">
            <a:avLst/>
          </a:prstGeom>
        </p:spPr>
        <p:txBody>
          <a:bodyPr/>
          <a:lstStyle>
            <a:lvl1pPr marL="342900" indent="-342900">
              <a:lnSpc>
                <a:spcPct val="100000"/>
              </a:lnSpc>
              <a:buFont typeface="Arial" charset="0"/>
              <a:buChar char="•"/>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a:t>
            </a:r>
          </a:p>
          <a:p>
            <a:pPr lvl="0"/>
            <a:r>
              <a:rPr lang="en-US" dirty="0" err="1"/>
              <a:t>Magnis</a:t>
            </a:r>
            <a:r>
              <a:rPr lang="en-US" dirty="0"/>
              <a:t> dis parturient </a:t>
            </a:r>
            <a:r>
              <a:rPr lang="en-US" dirty="0" err="1"/>
              <a:t>montes</a:t>
            </a:r>
            <a:endParaRPr lang="en-US" dirty="0"/>
          </a:p>
          <a:p>
            <a:pPr lvl="0"/>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endParaRPr lang="en-US" dirty="0"/>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 char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4" name="Chart Placeholder 3"/>
          <p:cNvSpPr>
            <a:spLocks noGrp="1"/>
          </p:cNvSpPr>
          <p:nvPr>
            <p:ph type="chart" sz="quarter" idx="10"/>
          </p:nvPr>
        </p:nvSpPr>
        <p:spPr>
          <a:xfrm>
            <a:off x="548640" y="401638"/>
            <a:ext cx="8900160" cy="5999162"/>
          </a:xfrm>
          <a:prstGeom prst="rect">
            <a:avLst/>
          </a:prstGeom>
        </p:spPr>
        <p:txBody>
          <a:bodyPr/>
          <a:lstStyle/>
          <a:p>
            <a:endParaRPr 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CIT opener">
    <p:spTree>
      <p:nvGrpSpPr>
        <p:cNvPr id="1" name=""/>
        <p:cNvGrpSpPr/>
        <p:nvPr/>
      </p:nvGrpSpPr>
      <p:grpSpPr>
        <a:xfrm>
          <a:off x="0" y="0"/>
          <a:ext cx="0" cy="0"/>
          <a:chOff x="0" y="0"/>
          <a:chExt cx="0" cy="0"/>
        </a:xfrm>
      </p:grpSpPr>
    </p:spTree>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 Title slide animate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2298" y="424894"/>
            <a:ext cx="2001062" cy="77064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91945" y="2297409"/>
            <a:ext cx="793750" cy="86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96745" y="2600621"/>
            <a:ext cx="793750" cy="862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hasCustomPrompt="1"/>
          </p:nvPr>
        </p:nvSpPr>
        <p:spPr>
          <a:xfrm>
            <a:off x="1583246" y="1585414"/>
            <a:ext cx="3817810" cy="2892425"/>
          </a:xfrm>
          <a:prstGeom prst="rect">
            <a:avLst/>
          </a:prstGeom>
        </p:spPr>
        <p:txBody>
          <a:bodyPr lIns="288000" tIns="251999" rIns="0" bIns="288000"/>
          <a:lstStyle>
            <a:lvl1pPr marL="0" indent="0">
              <a:buNone/>
              <a:defRPr sz="3200" b="1" i="0" baseline="0">
                <a:solidFill>
                  <a:srgbClr val="D6000D"/>
                </a:solidFill>
                <a:latin typeface="Arial" charset="0"/>
                <a:ea typeface="Arial" charset="0"/>
                <a:cs typeface="Arial" charset="0"/>
              </a:defRPr>
            </a:lvl1pPr>
          </a:lstStyle>
          <a:p>
            <a:pPr lvl="0"/>
            <a:r>
              <a:rPr lang="en-US" dirty="0"/>
              <a:t>PRESENTATION TITLE ARIAL BOLD 32PT WITH A MAXIMUM OF 12 WORDS</a:t>
            </a:r>
          </a:p>
        </p:txBody>
      </p:sp>
      <p:sp>
        <p:nvSpPr>
          <p:cNvPr id="14" name="Text Placeholder 13"/>
          <p:cNvSpPr>
            <a:spLocks noGrp="1"/>
          </p:cNvSpPr>
          <p:nvPr>
            <p:ph type="body" sz="quarter" idx="11" hasCustomPrompt="1"/>
          </p:nvPr>
        </p:nvSpPr>
        <p:spPr>
          <a:xfrm>
            <a:off x="1582738" y="5389563"/>
            <a:ext cx="3586670" cy="365061"/>
          </a:xfrm>
          <a:prstGeom prst="rect">
            <a:avLst/>
          </a:prstGeom>
        </p:spPr>
        <p:txBody>
          <a:bodyPr/>
          <a:lstStyle>
            <a:lvl1pPr marL="0" indent="0">
              <a:lnSpc>
                <a:spcPct val="100000"/>
              </a:lnSpc>
              <a:buNone/>
              <a:defRPr sz="1600" b="1" i="0" baseline="0">
                <a:solidFill>
                  <a:srgbClr val="D6000D"/>
                </a:solidFill>
                <a:latin typeface="Arial" charset="0"/>
                <a:ea typeface="Arial" charset="0"/>
                <a:cs typeface="Arial" charset="0"/>
              </a:defRPr>
            </a:lvl1pPr>
          </a:lstStyle>
          <a:p>
            <a:pPr lvl="0"/>
            <a:r>
              <a:rPr lang="en-US" dirty="0"/>
              <a:t>PRESENTER NAME</a:t>
            </a:r>
          </a:p>
        </p:txBody>
      </p:sp>
      <p:sp>
        <p:nvSpPr>
          <p:cNvPr id="15" name="Text Placeholder 13"/>
          <p:cNvSpPr>
            <a:spLocks noGrp="1"/>
          </p:cNvSpPr>
          <p:nvPr>
            <p:ph type="body" sz="quarter" idx="12" hasCustomPrompt="1"/>
          </p:nvPr>
        </p:nvSpPr>
        <p:spPr>
          <a:xfrm>
            <a:off x="1582738" y="5711637"/>
            <a:ext cx="3586670" cy="401567"/>
          </a:xfrm>
          <a:prstGeom prst="rect">
            <a:avLst/>
          </a:prstGeom>
        </p:spPr>
        <p:txBody>
          <a:bodyPr/>
          <a:lstStyle>
            <a:lvl1pPr marL="0" indent="0">
              <a:lnSpc>
                <a:spcPct val="100000"/>
              </a:lnSpc>
              <a:buNone/>
              <a:defRPr sz="1600" b="0" i="0" baseline="0">
                <a:solidFill>
                  <a:srgbClr val="D6000D"/>
                </a:solidFill>
                <a:latin typeface="Arial" charset="0"/>
                <a:ea typeface="Arial" charset="0"/>
                <a:cs typeface="Arial" charset="0"/>
              </a:defRPr>
            </a:lvl1pPr>
          </a:lstStyle>
          <a:p>
            <a:pPr lvl="0"/>
            <a:r>
              <a:rPr lang="en-US" dirty="0"/>
              <a:t>PRESENTER TITLE</a:t>
            </a:r>
          </a:p>
        </p:txBody>
      </p:sp>
      <p:sp>
        <p:nvSpPr>
          <p:cNvPr id="16" name="Text Placeholder 13"/>
          <p:cNvSpPr>
            <a:spLocks noGrp="1"/>
          </p:cNvSpPr>
          <p:nvPr>
            <p:ph type="body" sz="quarter" idx="13" hasCustomPrompt="1"/>
          </p:nvPr>
        </p:nvSpPr>
        <p:spPr>
          <a:xfrm>
            <a:off x="1582738" y="6033711"/>
            <a:ext cx="3586670" cy="401567"/>
          </a:xfrm>
          <a:prstGeom prst="rect">
            <a:avLst/>
          </a:prstGeom>
        </p:spPr>
        <p:txBody>
          <a:bodyPr/>
          <a:lstStyle>
            <a:lvl1pPr marL="0" indent="0">
              <a:lnSpc>
                <a:spcPct val="100000"/>
              </a:lnSpc>
              <a:buNone/>
              <a:defRPr sz="1200" b="0" i="0" baseline="0">
                <a:solidFill>
                  <a:srgbClr val="D6000D"/>
                </a:solidFill>
                <a:latin typeface="Arial" charset="0"/>
                <a:ea typeface="Arial" charset="0"/>
                <a:cs typeface="Arial" charset="0"/>
              </a:defRPr>
            </a:lvl1pPr>
          </a:lstStyle>
          <a:p>
            <a:pPr lvl="0"/>
            <a:r>
              <a:rPr lang="en-US" dirty="0"/>
              <a:t>DATE OF PRESENTATION</a:t>
            </a:r>
          </a:p>
        </p:txBody>
      </p:sp>
    </p:spTree>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0" presetClass="path" presetSubtype="0" accel="50000" decel="50000" fill="hold" nodeType="withEffect">
                                  <p:stCondLst>
                                    <p:cond delay="0"/>
                                  </p:stCondLst>
                                  <p:childTnLst>
                                    <p:animMotion origin="layout" path="M -1.66667E-6 4.81481E-6 L -0.1276 -0.17292 " pathEditMode="relative" rAng="0" ptsTypes="AA">
                                      <p:cBhvr>
                                        <p:cTn id="12" dur="1000" fill="hold"/>
                                        <p:tgtEl>
                                          <p:spTgt spid="8"/>
                                        </p:tgtEl>
                                        <p:attrNameLst>
                                          <p:attrName>ppt_x</p:attrName>
                                          <p:attrName>ppt_y</p:attrName>
                                        </p:attrNameLst>
                                      </p:cBhvr>
                                      <p:rCtr x="-6380" y="-8657"/>
                                    </p:animMotion>
                                  </p:childTnLst>
                                </p:cTn>
                              </p:par>
                              <p:par>
                                <p:cTn id="13" presetID="0" presetClass="path" presetSubtype="0" accel="50000" decel="50000" fill="hold" nodeType="withEffect">
                                  <p:stCondLst>
                                    <p:cond delay="0"/>
                                  </p:stCondLst>
                                  <p:childTnLst>
                                    <p:animMotion origin="layout" path="M -1.66667E-6 1.85185E-6 L 0.13945 0.13634 " pathEditMode="relative" rAng="0" ptsTypes="AA">
                                      <p:cBhvr>
                                        <p:cTn id="14" dur="1000" fill="hold"/>
                                        <p:tgtEl>
                                          <p:spTgt spid="9"/>
                                        </p:tgtEl>
                                        <p:attrNameLst>
                                          <p:attrName>ppt_x</p:attrName>
                                          <p:attrName>ppt_y</p:attrName>
                                        </p:attrNameLst>
                                      </p:cBhvr>
                                      <p:rCtr x="6966" y="6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 Placeholder 13"/>
          <p:cNvSpPr>
            <a:spLocks noGrp="1"/>
          </p:cNvSpPr>
          <p:nvPr>
            <p:ph type="body" sz="quarter" idx="11" hasCustomPrompt="1"/>
          </p:nvPr>
        </p:nvSpPr>
        <p:spPr>
          <a:xfrm>
            <a:off x="1582738" y="5389563"/>
            <a:ext cx="3586670" cy="365061"/>
          </a:xfrm>
          <a:prstGeom prst="rect">
            <a:avLst/>
          </a:prstGeom>
        </p:spPr>
        <p:txBody>
          <a:bodyPr/>
          <a:lstStyle>
            <a:lvl1pPr marL="0" indent="0">
              <a:lnSpc>
                <a:spcPct val="100000"/>
              </a:lnSpc>
              <a:buNone/>
              <a:defRPr sz="1600" b="1" i="0" baseline="0">
                <a:solidFill>
                  <a:srgbClr val="D6000D"/>
                </a:solidFill>
                <a:latin typeface="Arial" charset="0"/>
                <a:ea typeface="Arial" charset="0"/>
                <a:cs typeface="Arial" charset="0"/>
              </a:defRPr>
            </a:lvl1pPr>
          </a:lstStyle>
          <a:p>
            <a:pPr lvl="0"/>
            <a:r>
              <a:rPr lang="en-US" dirty="0"/>
              <a:t>PRESENTER NAME</a:t>
            </a:r>
          </a:p>
        </p:txBody>
      </p:sp>
      <p:sp>
        <p:nvSpPr>
          <p:cNvPr id="15" name="Text Placeholder 13"/>
          <p:cNvSpPr>
            <a:spLocks noGrp="1"/>
          </p:cNvSpPr>
          <p:nvPr>
            <p:ph type="body" sz="quarter" idx="12" hasCustomPrompt="1"/>
          </p:nvPr>
        </p:nvSpPr>
        <p:spPr>
          <a:xfrm>
            <a:off x="1582738" y="5711637"/>
            <a:ext cx="3586670" cy="401567"/>
          </a:xfrm>
          <a:prstGeom prst="rect">
            <a:avLst/>
          </a:prstGeom>
        </p:spPr>
        <p:txBody>
          <a:bodyPr/>
          <a:lstStyle>
            <a:lvl1pPr marL="0" indent="0">
              <a:lnSpc>
                <a:spcPct val="100000"/>
              </a:lnSpc>
              <a:buNone/>
              <a:defRPr sz="1600" b="0" i="0" baseline="0">
                <a:solidFill>
                  <a:srgbClr val="D6000D"/>
                </a:solidFill>
                <a:latin typeface="Arial" charset="0"/>
                <a:ea typeface="Arial" charset="0"/>
                <a:cs typeface="Arial" charset="0"/>
              </a:defRPr>
            </a:lvl1pPr>
          </a:lstStyle>
          <a:p>
            <a:pPr lvl="0"/>
            <a:r>
              <a:rPr lang="en-US" dirty="0"/>
              <a:t>PRESENTER TITLE</a:t>
            </a:r>
          </a:p>
        </p:txBody>
      </p:sp>
      <p:sp>
        <p:nvSpPr>
          <p:cNvPr id="16" name="Text Placeholder 13"/>
          <p:cNvSpPr>
            <a:spLocks noGrp="1"/>
          </p:cNvSpPr>
          <p:nvPr>
            <p:ph type="body" sz="quarter" idx="13" hasCustomPrompt="1"/>
          </p:nvPr>
        </p:nvSpPr>
        <p:spPr>
          <a:xfrm>
            <a:off x="1582738" y="6033711"/>
            <a:ext cx="3586670" cy="401567"/>
          </a:xfrm>
          <a:prstGeom prst="rect">
            <a:avLst/>
          </a:prstGeom>
        </p:spPr>
        <p:txBody>
          <a:bodyPr/>
          <a:lstStyle>
            <a:lvl1pPr marL="0" indent="0">
              <a:lnSpc>
                <a:spcPct val="100000"/>
              </a:lnSpc>
              <a:buNone/>
              <a:defRPr sz="1200" b="0" i="0" baseline="0">
                <a:solidFill>
                  <a:srgbClr val="D6000D"/>
                </a:solidFill>
                <a:latin typeface="Arial" charset="0"/>
                <a:ea typeface="Arial" charset="0"/>
                <a:cs typeface="Arial" charset="0"/>
              </a:defRPr>
            </a:lvl1pPr>
          </a:lstStyle>
          <a:p>
            <a:pPr lvl="0"/>
            <a:r>
              <a:rPr lang="en-US" dirty="0"/>
              <a:t>DATE OF PRESENTATION</a:t>
            </a:r>
          </a:p>
        </p:txBody>
      </p:sp>
      <p:sp>
        <p:nvSpPr>
          <p:cNvPr id="5" name="Text Placeholder 4"/>
          <p:cNvSpPr>
            <a:spLocks noGrp="1"/>
          </p:cNvSpPr>
          <p:nvPr>
            <p:ph type="body" sz="quarter" idx="15" hasCustomPrompt="1"/>
          </p:nvPr>
        </p:nvSpPr>
        <p:spPr>
          <a:xfrm>
            <a:off x="1509586" y="1203608"/>
            <a:ext cx="5366702" cy="3234280"/>
          </a:xfrm>
          <a:prstGeom prst="rect">
            <a:avLst/>
          </a:prstGeom>
        </p:spPr>
        <p:txBody>
          <a:bodyPr lIns="288000" tIns="288000" rIns="288000" bIns="0"/>
          <a:lstStyle>
            <a:lvl1pPr marL="0" indent="0">
              <a:buNone/>
              <a:defRPr sz="4600" b="1">
                <a:solidFill>
                  <a:srgbClr val="D6000D"/>
                </a:solidFill>
              </a:defRPr>
            </a:lvl1pPr>
          </a:lstStyle>
          <a:p>
            <a:pPr lvl="0"/>
            <a:r>
              <a:rPr lang="en-US" dirty="0"/>
              <a:t>PRESENTATION TITLE GOES HERE UPPERCASE 48PT </a:t>
            </a: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Grey-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7010400" y="0"/>
            <a:ext cx="5181600" cy="6858000"/>
          </a:xfrm>
          <a:prstGeom prst="rect">
            <a:avLst/>
          </a:prstGeom>
        </p:spPr>
        <p:txBody>
          <a:bodyPr/>
          <a:lstStyle/>
          <a:p>
            <a:endParaRPr lang="en-US"/>
          </a:p>
        </p:txBody>
      </p:sp>
      <p:sp>
        <p:nvSpPr>
          <p:cNvPr id="4" name="Text Placeholder 4"/>
          <p:cNvSpPr>
            <a:spLocks noGrp="1"/>
          </p:cNvSpPr>
          <p:nvPr>
            <p:ph type="body" sz="quarter" idx="12" hasCustomPrompt="1"/>
          </p:nvPr>
        </p:nvSpPr>
        <p:spPr>
          <a:xfrm>
            <a:off x="548640" y="780099"/>
            <a:ext cx="5596128" cy="999934"/>
          </a:xfrm>
          <a:prstGeom prst="rect">
            <a:avLst/>
          </a:prstGeom>
        </p:spPr>
        <p:txBody>
          <a:bodyPr/>
          <a:lstStyle>
            <a:lvl1pPr marL="0" indent="0">
              <a:buNone/>
              <a:defRPr sz="3600" b="1" baseline="0">
                <a:solidFill>
                  <a:srgbClr val="D6000D"/>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2099553"/>
            <a:ext cx="5596128"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extLst>
      <p:ext uri="{BB962C8B-B14F-4D97-AF65-F5344CB8AC3E}">
        <p14:creationId xmlns:p14="http://schemas.microsoft.com/office/powerpoint/2010/main" val="4085376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ey- pic lef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7315200" y="414339"/>
            <a:ext cx="4328160"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191" y="5782559"/>
            <a:ext cx="1832169" cy="705600"/>
          </a:xfrm>
          <a:prstGeom prst="rect">
            <a:avLst/>
          </a:prstGeom>
        </p:spPr>
      </p:pic>
      <p:sp>
        <p:nvSpPr>
          <p:cNvPr id="12" name="Text Placeholder 11"/>
          <p:cNvSpPr>
            <a:spLocks noGrp="1"/>
          </p:cNvSpPr>
          <p:nvPr>
            <p:ph type="body" sz="quarter" idx="13" hasCustomPrompt="1"/>
          </p:nvPr>
        </p:nvSpPr>
        <p:spPr>
          <a:xfrm>
            <a:off x="7315200" y="1584325"/>
            <a:ext cx="4328160"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ey- chart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191" y="5782559"/>
            <a:ext cx="1832169" cy="705600"/>
          </a:xfrm>
          <a:prstGeom prst="rect">
            <a:avLst/>
          </a:prstGeom>
        </p:spPr>
      </p:pic>
      <p:sp>
        <p:nvSpPr>
          <p:cNvPr id="11" name="Text Placeholder 4"/>
          <p:cNvSpPr>
            <a:spLocks noGrp="1"/>
          </p:cNvSpPr>
          <p:nvPr>
            <p:ph type="body" sz="quarter" idx="12" hasCustomPrompt="1"/>
          </p:nvPr>
        </p:nvSpPr>
        <p:spPr>
          <a:xfrm>
            <a:off x="7315200" y="414339"/>
            <a:ext cx="4328160"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sp>
        <p:nvSpPr>
          <p:cNvPr id="13" name="Text Placeholder 11"/>
          <p:cNvSpPr>
            <a:spLocks noGrp="1"/>
          </p:cNvSpPr>
          <p:nvPr>
            <p:ph type="body" sz="quarter" idx="13" hasCustomPrompt="1"/>
          </p:nvPr>
        </p:nvSpPr>
        <p:spPr>
          <a:xfrm>
            <a:off x="7315200" y="1584325"/>
            <a:ext cx="4328160"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sp>
        <p:nvSpPr>
          <p:cNvPr id="14" name="Chart Placeholder 3"/>
          <p:cNvSpPr>
            <a:spLocks noGrp="1"/>
          </p:cNvSpPr>
          <p:nvPr>
            <p:ph type="chart" sz="quarter" idx="14"/>
          </p:nvPr>
        </p:nvSpPr>
        <p:spPr>
          <a:xfrm>
            <a:off x="0" y="0"/>
            <a:ext cx="7010400" cy="6858000"/>
          </a:xfrm>
          <a:prstGeom prst="rect">
            <a:avLst/>
          </a:prstGeom>
        </p:spPr>
        <p:txBody>
          <a:bodyPr/>
          <a:lstStyle/>
          <a:p>
            <a:endParaRPr lang="en-US"/>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ey- pic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18160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548640" y="414339"/>
            <a:ext cx="4169664"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sp>
        <p:nvSpPr>
          <p:cNvPr id="12" name="Text Placeholder 11"/>
          <p:cNvSpPr>
            <a:spLocks noGrp="1"/>
          </p:cNvSpPr>
          <p:nvPr>
            <p:ph type="body" sz="quarter" idx="13" hasCustomPrompt="1"/>
          </p:nvPr>
        </p:nvSpPr>
        <p:spPr>
          <a:xfrm>
            <a:off x="548640" y="1584325"/>
            <a:ext cx="4169664"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ey-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7010400" y="0"/>
            <a:ext cx="5181600" cy="6858000"/>
          </a:xfrm>
          <a:prstGeom prst="rect">
            <a:avLst/>
          </a:prstGeom>
        </p:spPr>
        <p:txBody>
          <a:bodyPr/>
          <a:lstStyle/>
          <a:p>
            <a:endParaRPr lang="en-US"/>
          </a:p>
        </p:txBody>
      </p:sp>
      <p:sp>
        <p:nvSpPr>
          <p:cNvPr id="4" name="Text Placeholder 4"/>
          <p:cNvSpPr>
            <a:spLocks noGrp="1"/>
          </p:cNvSpPr>
          <p:nvPr>
            <p:ph type="body" sz="quarter" idx="12" hasCustomPrompt="1"/>
          </p:nvPr>
        </p:nvSpPr>
        <p:spPr>
          <a:xfrm>
            <a:off x="548640" y="780099"/>
            <a:ext cx="5596128" cy="999934"/>
          </a:xfrm>
          <a:prstGeom prst="rect">
            <a:avLst/>
          </a:prstGeom>
        </p:spPr>
        <p:txBody>
          <a:bodyPr/>
          <a:lstStyle>
            <a:lvl1pPr marL="0" indent="0">
              <a:buNone/>
              <a:defRPr sz="3600" b="1" baseline="0">
                <a:solidFill>
                  <a:srgbClr val="D6000D"/>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2099553"/>
            <a:ext cx="5596128"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y-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191" y="5782559"/>
            <a:ext cx="1832169" cy="705600"/>
          </a:xfrm>
          <a:prstGeom prst="rect">
            <a:avLst/>
          </a:prstGeom>
        </p:spPr>
      </p:pic>
      <p:sp>
        <p:nvSpPr>
          <p:cNvPr id="4" name="Text Placeholder 4"/>
          <p:cNvSpPr>
            <a:spLocks noGrp="1"/>
          </p:cNvSpPr>
          <p:nvPr>
            <p:ph type="body" sz="quarter" idx="12" hasCustomPrompt="1"/>
          </p:nvPr>
        </p:nvSpPr>
        <p:spPr>
          <a:xfrm>
            <a:off x="548640" y="1609154"/>
            <a:ext cx="6851904" cy="1402269"/>
          </a:xfrm>
          <a:prstGeom prst="rect">
            <a:avLst/>
          </a:prstGeom>
        </p:spPr>
        <p:txBody>
          <a:bodyPr/>
          <a:lstStyle>
            <a:lvl1pPr marL="0" indent="0">
              <a:buNone/>
              <a:defRPr sz="4800" b="1" baseline="0">
                <a:solidFill>
                  <a:srgbClr val="D6000D"/>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3281409"/>
            <a:ext cx="6851904" cy="1827039"/>
          </a:xfrm>
          <a:prstGeom prst="rect">
            <a:avLst/>
          </a:prstGeom>
        </p:spPr>
        <p:txBody>
          <a:bodyPr/>
          <a:lstStyle>
            <a:lvl1pPr marL="342900" indent="-342900">
              <a:lnSpc>
                <a:spcPct val="100000"/>
              </a:lnSpc>
              <a:buFont typeface="Arial" charset="0"/>
              <a:buChar char="•"/>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a:t>
            </a:r>
          </a:p>
          <a:p>
            <a:pPr lvl="0"/>
            <a:r>
              <a:rPr lang="en-US" dirty="0" err="1"/>
              <a:t>Magnis</a:t>
            </a:r>
            <a:r>
              <a:rPr lang="en-US" dirty="0"/>
              <a:t> dis parturient </a:t>
            </a:r>
            <a:r>
              <a:rPr lang="en-US" dirty="0" err="1"/>
              <a:t>montes</a:t>
            </a:r>
            <a:endParaRPr lang="en-US" dirty="0"/>
          </a:p>
          <a:p>
            <a:pPr lvl="0"/>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endParaRPr lang="en-US" dirty="0"/>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ey- char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191" y="5782559"/>
            <a:ext cx="1832169" cy="705600"/>
          </a:xfrm>
          <a:prstGeom prst="rect">
            <a:avLst/>
          </a:prstGeom>
        </p:spPr>
      </p:pic>
      <p:sp>
        <p:nvSpPr>
          <p:cNvPr id="6" name="Chart Placeholder 3"/>
          <p:cNvSpPr>
            <a:spLocks noGrp="1"/>
          </p:cNvSpPr>
          <p:nvPr>
            <p:ph type="chart" sz="quarter" idx="10"/>
          </p:nvPr>
        </p:nvSpPr>
        <p:spPr>
          <a:xfrm>
            <a:off x="548639" y="401637"/>
            <a:ext cx="8900161" cy="6086521"/>
          </a:xfrm>
          <a:prstGeom prst="rect">
            <a:avLst/>
          </a:prstGeom>
        </p:spPr>
        <p:txBody>
          <a:bodyPr/>
          <a:lstStyle/>
          <a:p>
            <a:endParaRPr lang="en-US"/>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ey- 3 column">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1158240" y="931363"/>
            <a:ext cx="2316480" cy="2266122"/>
          </a:xfrm>
          <a:prstGeom prst="rect">
            <a:avLst/>
          </a:prstGeom>
        </p:spPr>
        <p:txBody>
          <a:bodyPr/>
          <a:lstStyle/>
          <a:p>
            <a:endParaRPr lang="en-US"/>
          </a:p>
        </p:txBody>
      </p:sp>
      <p:sp>
        <p:nvSpPr>
          <p:cNvPr id="5" name="Text Placeholder 4"/>
          <p:cNvSpPr>
            <a:spLocks noGrp="1"/>
          </p:cNvSpPr>
          <p:nvPr>
            <p:ph type="body" sz="quarter" idx="12" hasCustomPrompt="1"/>
          </p:nvPr>
        </p:nvSpPr>
        <p:spPr>
          <a:xfrm>
            <a:off x="646176" y="3389187"/>
            <a:ext cx="3340608" cy="756093"/>
          </a:xfrm>
          <a:prstGeom prst="rect">
            <a:avLst/>
          </a:prstGeom>
        </p:spPr>
        <p:txBody>
          <a:bodyPr/>
          <a:lstStyle>
            <a:lvl1pPr marL="0" indent="0" algn="ctr">
              <a:buNone/>
              <a:defRPr sz="2400" b="1" baseline="0">
                <a:solidFill>
                  <a:srgbClr val="2F2F2F"/>
                </a:solidFill>
              </a:defRPr>
            </a:lvl1pPr>
          </a:lstStyle>
          <a:p>
            <a:pPr lvl="0"/>
            <a:r>
              <a:rPr lang="en-US" dirty="0"/>
              <a:t>TITLE GOES HERE IN UPPERCASE BOLD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4560" y="5782559"/>
            <a:ext cx="1832169" cy="705600"/>
          </a:xfrm>
          <a:prstGeom prst="rect">
            <a:avLst/>
          </a:prstGeom>
        </p:spPr>
      </p:pic>
      <p:sp>
        <p:nvSpPr>
          <p:cNvPr id="12" name="Text Placeholder 11"/>
          <p:cNvSpPr>
            <a:spLocks noGrp="1"/>
          </p:cNvSpPr>
          <p:nvPr>
            <p:ph type="body" sz="quarter" idx="13" hasCustomPrompt="1"/>
          </p:nvPr>
        </p:nvSpPr>
        <p:spPr>
          <a:xfrm>
            <a:off x="646176" y="4196196"/>
            <a:ext cx="3340608" cy="1341755"/>
          </a:xfrm>
          <a:prstGeom prst="rect">
            <a:avLst/>
          </a:prstGeom>
        </p:spPr>
        <p:txBody>
          <a:bodyPr/>
          <a:lstStyle>
            <a:lvl1pPr marL="0" indent="0" algn="ctr">
              <a:lnSpc>
                <a:spcPct val="100000"/>
              </a:lnSpc>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a:t>
            </a:r>
          </a:p>
        </p:txBody>
      </p:sp>
      <p:sp>
        <p:nvSpPr>
          <p:cNvPr id="6" name="Picture Placeholder 2"/>
          <p:cNvSpPr>
            <a:spLocks noGrp="1"/>
          </p:cNvSpPr>
          <p:nvPr>
            <p:ph type="pic" sz="quarter" idx="14"/>
          </p:nvPr>
        </p:nvSpPr>
        <p:spPr>
          <a:xfrm>
            <a:off x="4907280" y="931363"/>
            <a:ext cx="2316480" cy="2266122"/>
          </a:xfrm>
          <a:prstGeom prst="rect">
            <a:avLst/>
          </a:prstGeom>
        </p:spPr>
        <p:txBody>
          <a:bodyPr/>
          <a:lstStyle/>
          <a:p>
            <a:endParaRPr lang="en-US"/>
          </a:p>
        </p:txBody>
      </p:sp>
      <p:sp>
        <p:nvSpPr>
          <p:cNvPr id="8" name="Text Placeholder 4"/>
          <p:cNvSpPr>
            <a:spLocks noGrp="1"/>
          </p:cNvSpPr>
          <p:nvPr>
            <p:ph type="body" sz="quarter" idx="15" hasCustomPrompt="1"/>
          </p:nvPr>
        </p:nvSpPr>
        <p:spPr>
          <a:xfrm>
            <a:off x="4395216" y="3389187"/>
            <a:ext cx="3340608" cy="756093"/>
          </a:xfrm>
          <a:prstGeom prst="rect">
            <a:avLst/>
          </a:prstGeom>
        </p:spPr>
        <p:txBody>
          <a:bodyPr/>
          <a:lstStyle>
            <a:lvl1pPr marL="0" indent="0" algn="ctr">
              <a:buNone/>
              <a:defRPr sz="2400" b="1" baseline="0">
                <a:solidFill>
                  <a:srgbClr val="2F2F2F"/>
                </a:solidFill>
              </a:defRPr>
            </a:lvl1pPr>
          </a:lstStyle>
          <a:p>
            <a:pPr lvl="0"/>
            <a:r>
              <a:rPr lang="en-US" dirty="0"/>
              <a:t>TITLE GOES HERE IN UPPERCASE BOLD</a:t>
            </a:r>
          </a:p>
        </p:txBody>
      </p:sp>
      <p:sp>
        <p:nvSpPr>
          <p:cNvPr id="9" name="Text Placeholder 11"/>
          <p:cNvSpPr>
            <a:spLocks noGrp="1"/>
          </p:cNvSpPr>
          <p:nvPr>
            <p:ph type="body" sz="quarter" idx="16" hasCustomPrompt="1"/>
          </p:nvPr>
        </p:nvSpPr>
        <p:spPr>
          <a:xfrm>
            <a:off x="4395216" y="4196196"/>
            <a:ext cx="3340608" cy="1341755"/>
          </a:xfrm>
          <a:prstGeom prst="rect">
            <a:avLst/>
          </a:prstGeom>
        </p:spPr>
        <p:txBody>
          <a:bodyPr/>
          <a:lstStyle>
            <a:lvl1pPr marL="0" indent="0" algn="ctr">
              <a:lnSpc>
                <a:spcPct val="100000"/>
              </a:lnSpc>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a:t>
            </a:r>
          </a:p>
        </p:txBody>
      </p:sp>
      <p:sp>
        <p:nvSpPr>
          <p:cNvPr id="10" name="Picture Placeholder 2"/>
          <p:cNvSpPr>
            <a:spLocks noGrp="1"/>
          </p:cNvSpPr>
          <p:nvPr>
            <p:ph type="pic" sz="quarter" idx="17"/>
          </p:nvPr>
        </p:nvSpPr>
        <p:spPr>
          <a:xfrm>
            <a:off x="8656320" y="931363"/>
            <a:ext cx="2316480" cy="2266122"/>
          </a:xfrm>
          <a:prstGeom prst="rect">
            <a:avLst/>
          </a:prstGeom>
        </p:spPr>
        <p:txBody>
          <a:bodyPr/>
          <a:lstStyle/>
          <a:p>
            <a:endParaRPr lang="en-US"/>
          </a:p>
        </p:txBody>
      </p:sp>
      <p:sp>
        <p:nvSpPr>
          <p:cNvPr id="11" name="Text Placeholder 4"/>
          <p:cNvSpPr>
            <a:spLocks noGrp="1"/>
          </p:cNvSpPr>
          <p:nvPr>
            <p:ph type="body" sz="quarter" idx="18" hasCustomPrompt="1"/>
          </p:nvPr>
        </p:nvSpPr>
        <p:spPr>
          <a:xfrm>
            <a:off x="8144256" y="3389187"/>
            <a:ext cx="3340608" cy="756093"/>
          </a:xfrm>
          <a:prstGeom prst="rect">
            <a:avLst/>
          </a:prstGeom>
        </p:spPr>
        <p:txBody>
          <a:bodyPr/>
          <a:lstStyle>
            <a:lvl1pPr marL="0" indent="0" algn="ctr">
              <a:buNone/>
              <a:defRPr sz="2400" b="1" baseline="0">
                <a:solidFill>
                  <a:srgbClr val="2F2F2F"/>
                </a:solidFill>
              </a:defRPr>
            </a:lvl1pPr>
          </a:lstStyle>
          <a:p>
            <a:pPr lvl="0"/>
            <a:r>
              <a:rPr lang="en-US" dirty="0"/>
              <a:t>TITLE GOES HERE IN UPPERCASE BOLD</a:t>
            </a:r>
          </a:p>
        </p:txBody>
      </p:sp>
      <p:sp>
        <p:nvSpPr>
          <p:cNvPr id="13" name="Text Placeholder 11"/>
          <p:cNvSpPr>
            <a:spLocks noGrp="1"/>
          </p:cNvSpPr>
          <p:nvPr>
            <p:ph type="body" sz="quarter" idx="19" hasCustomPrompt="1"/>
          </p:nvPr>
        </p:nvSpPr>
        <p:spPr>
          <a:xfrm>
            <a:off x="8144256" y="4196196"/>
            <a:ext cx="3340608" cy="1341755"/>
          </a:xfrm>
          <a:prstGeom prst="rect">
            <a:avLst/>
          </a:prstGeom>
        </p:spPr>
        <p:txBody>
          <a:bodyPr/>
          <a:lstStyle>
            <a:lvl1pPr marL="0" indent="0" algn="ctr">
              <a:lnSpc>
                <a:spcPct val="100000"/>
              </a:lnSpc>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PS opener">
    <p:spTree>
      <p:nvGrpSpPr>
        <p:cNvPr id="1" name=""/>
        <p:cNvGrpSpPr/>
        <p:nvPr/>
      </p:nvGrpSpPr>
      <p:grpSpPr>
        <a:xfrm>
          <a:off x="0" y="0"/>
          <a:ext cx="0" cy="0"/>
          <a:chOff x="0" y="0"/>
          <a:chExt cx="0" cy="0"/>
        </a:xfrm>
      </p:grpSpPr>
    </p:spTree>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White-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flipH="1">
            <a:off x="7010400" y="0"/>
            <a:ext cx="5181600" cy="6858000"/>
          </a:xfrm>
          <a:prstGeom prst="rect">
            <a:avLst/>
          </a:prstGeom>
        </p:spPr>
        <p:txBody>
          <a:bodyPr/>
          <a:lstStyle/>
          <a:p>
            <a:endParaRPr lang="en-US"/>
          </a:p>
        </p:txBody>
      </p:sp>
      <p:sp>
        <p:nvSpPr>
          <p:cNvPr id="4" name="Text Placeholder 4"/>
          <p:cNvSpPr>
            <a:spLocks noGrp="1"/>
          </p:cNvSpPr>
          <p:nvPr>
            <p:ph type="body" sz="quarter" idx="12" hasCustomPrompt="1"/>
          </p:nvPr>
        </p:nvSpPr>
        <p:spPr>
          <a:xfrm>
            <a:off x="548640" y="572835"/>
            <a:ext cx="5596128" cy="999934"/>
          </a:xfrm>
          <a:prstGeom prst="rect">
            <a:avLst/>
          </a:prstGeom>
        </p:spPr>
        <p:txBody>
          <a:bodyPr/>
          <a:lstStyle>
            <a:lvl1pPr marL="0" indent="0">
              <a:buNone/>
              <a:defRPr sz="3600" b="1" baseline="0">
                <a:solidFill>
                  <a:srgbClr val="D6000D"/>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1892289"/>
            <a:ext cx="5596128"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extLst>
      <p:ext uri="{BB962C8B-B14F-4D97-AF65-F5344CB8AC3E}">
        <p14:creationId xmlns:p14="http://schemas.microsoft.com/office/powerpoint/2010/main" val="5249574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Red - text">
    <p:spTree>
      <p:nvGrpSpPr>
        <p:cNvPr id="1" name=""/>
        <p:cNvGrpSpPr/>
        <p:nvPr/>
      </p:nvGrpSpPr>
      <p:grpSpPr>
        <a:xfrm>
          <a:off x="0" y="0"/>
          <a:ext cx="0" cy="0"/>
          <a:chOff x="0" y="0"/>
          <a:chExt cx="0" cy="0"/>
        </a:xfrm>
      </p:grpSpPr>
      <p:sp>
        <p:nvSpPr>
          <p:cNvPr id="4" name="Text Placeholder 4"/>
          <p:cNvSpPr>
            <a:spLocks noGrp="1"/>
          </p:cNvSpPr>
          <p:nvPr>
            <p:ph type="body" sz="quarter" idx="12" hasCustomPrompt="1"/>
          </p:nvPr>
        </p:nvSpPr>
        <p:spPr>
          <a:xfrm>
            <a:off x="548640" y="1609154"/>
            <a:ext cx="6851904" cy="1402269"/>
          </a:xfrm>
          <a:prstGeom prst="rect">
            <a:avLst/>
          </a:prstGeom>
        </p:spPr>
        <p:txBody>
          <a:bodyPr/>
          <a:lstStyle>
            <a:lvl1pPr marL="0" indent="0">
              <a:buNone/>
              <a:defRPr sz="4800" b="1" baseline="0">
                <a:solidFill>
                  <a:schemeClr val="bg1"/>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3281409"/>
            <a:ext cx="6851904" cy="1827039"/>
          </a:xfrm>
          <a:prstGeom prst="rect">
            <a:avLst/>
          </a:prstGeom>
        </p:spPr>
        <p:txBody>
          <a:bodyPr/>
          <a:lstStyle>
            <a:lvl1pPr marL="342900" indent="-342900">
              <a:lnSpc>
                <a:spcPct val="100000"/>
              </a:lnSpc>
              <a:buFont typeface="Arial" charset="0"/>
              <a:buChar char="•"/>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a:t>
            </a:r>
          </a:p>
          <a:p>
            <a:pPr lvl="0"/>
            <a:r>
              <a:rPr lang="en-US" dirty="0" err="1"/>
              <a:t>Magnis</a:t>
            </a:r>
            <a:r>
              <a:rPr lang="en-US" dirty="0"/>
              <a:t> dis parturient </a:t>
            </a:r>
            <a:r>
              <a:rPr lang="en-US" dirty="0" err="1"/>
              <a:t>montes</a:t>
            </a:r>
            <a:endParaRPr lang="en-US" dirty="0"/>
          </a:p>
          <a:p>
            <a:pPr lvl="0"/>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8654" y="5768912"/>
            <a:ext cx="1830322" cy="704889"/>
          </a:xfrm>
          <a:prstGeom prst="rect">
            <a:avLst/>
          </a:prstGeom>
        </p:spPr>
      </p:pic>
    </p:spTree>
    <p:extLst>
      <p:ext uri="{BB962C8B-B14F-4D97-AF65-F5344CB8AC3E}">
        <p14:creationId xmlns:p14="http://schemas.microsoft.com/office/powerpoint/2010/main" val="33961583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E4CA25B-FDB7-F643-8E64-2613BE608A9D}" type="datetimeFigureOut">
              <a:rPr lang="en-US" smtClean="0"/>
              <a:t>8/2/2019</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7C9EEEC-1F50-8743-81EA-67822F322C80}" type="slidenum">
              <a:rPr lang="en-US" smtClean="0"/>
              <a:t>‹#›</a:t>
            </a:fld>
            <a:endParaRPr lang="en-US"/>
          </a:p>
        </p:txBody>
      </p:sp>
    </p:spTree>
    <p:extLst>
      <p:ext uri="{BB962C8B-B14F-4D97-AF65-F5344CB8AC3E}">
        <p14:creationId xmlns:p14="http://schemas.microsoft.com/office/powerpoint/2010/main" val="39132175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ed - pic lef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7315200" y="414339"/>
            <a:ext cx="4316540" cy="999934"/>
          </a:xfrm>
          <a:prstGeom prst="rect">
            <a:avLst/>
          </a:prstGeom>
          <a:noFill/>
        </p:spPr>
        <p:txBody>
          <a:bodyPr/>
          <a:lstStyle>
            <a:lvl1pPr marL="0" indent="0">
              <a:buNone/>
              <a:defRPr b="1" baseline="0">
                <a:solidFill>
                  <a:schemeClr val="bg1"/>
                </a:solidFill>
              </a:defRPr>
            </a:lvl1pPr>
          </a:lstStyle>
          <a:p>
            <a:pPr lvl="0"/>
            <a:r>
              <a:rPr lang="en-US" dirty="0"/>
              <a:t>TITLE GOES HERE IN UPPERCASE BOLD</a:t>
            </a:r>
          </a:p>
        </p:txBody>
      </p:sp>
      <p:sp>
        <p:nvSpPr>
          <p:cNvPr id="12" name="Text Placeholder 11"/>
          <p:cNvSpPr>
            <a:spLocks noGrp="1"/>
          </p:cNvSpPr>
          <p:nvPr>
            <p:ph type="body" sz="quarter" idx="13" hasCustomPrompt="1"/>
          </p:nvPr>
        </p:nvSpPr>
        <p:spPr>
          <a:xfrm>
            <a:off x="7315200" y="1584325"/>
            <a:ext cx="4316540"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1418" y="5768912"/>
            <a:ext cx="1830322" cy="704889"/>
          </a:xfrm>
          <a:prstGeom prst="rect">
            <a:avLst/>
          </a:prstGeom>
        </p:spPr>
      </p:pic>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d - chart left">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7315200" y="414339"/>
            <a:ext cx="4328160" cy="999934"/>
          </a:xfrm>
          <a:prstGeom prst="rect">
            <a:avLst/>
          </a:prstGeom>
          <a:noFill/>
        </p:spPr>
        <p:txBody>
          <a:bodyPr/>
          <a:lstStyle>
            <a:lvl1pPr marL="0" indent="0">
              <a:buNone/>
              <a:defRPr b="1" baseline="0">
                <a:solidFill>
                  <a:schemeClr val="bg1"/>
                </a:solidFill>
              </a:defRPr>
            </a:lvl1pPr>
          </a:lstStyle>
          <a:p>
            <a:pPr lvl="0"/>
            <a:r>
              <a:rPr lang="en-US" dirty="0"/>
              <a:t>TITLE GOES HERE IN UPPERCASE BOLD</a:t>
            </a:r>
          </a:p>
        </p:txBody>
      </p:sp>
      <p:sp>
        <p:nvSpPr>
          <p:cNvPr id="12" name="Text Placeholder 11"/>
          <p:cNvSpPr>
            <a:spLocks noGrp="1"/>
          </p:cNvSpPr>
          <p:nvPr>
            <p:ph type="body" sz="quarter" idx="13" hasCustomPrompt="1"/>
          </p:nvPr>
        </p:nvSpPr>
        <p:spPr>
          <a:xfrm>
            <a:off x="7315200" y="1584325"/>
            <a:ext cx="4328160"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3038" y="5768912"/>
            <a:ext cx="1830322" cy="704889"/>
          </a:xfrm>
          <a:prstGeom prst="rect">
            <a:avLst/>
          </a:prstGeom>
        </p:spPr>
      </p:pic>
      <p:sp>
        <p:nvSpPr>
          <p:cNvPr id="7" name="Chart Placeholder 3"/>
          <p:cNvSpPr>
            <a:spLocks noGrp="1"/>
          </p:cNvSpPr>
          <p:nvPr>
            <p:ph type="chart" sz="quarter" idx="14"/>
          </p:nvPr>
        </p:nvSpPr>
        <p:spPr>
          <a:xfrm>
            <a:off x="0" y="0"/>
            <a:ext cx="7010400" cy="6858000"/>
          </a:xfrm>
          <a:prstGeom prst="rect">
            <a:avLst/>
          </a:prstGeom>
        </p:spPr>
        <p:txBody>
          <a:bodyPr/>
          <a:lstStyle/>
          <a:p>
            <a:endParaRPr lang="en-US"/>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d - pic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18160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560832" y="414339"/>
            <a:ext cx="4340924" cy="999934"/>
          </a:xfrm>
          <a:prstGeom prst="rect">
            <a:avLst/>
          </a:prstGeom>
        </p:spPr>
        <p:txBody>
          <a:bodyPr/>
          <a:lstStyle>
            <a:lvl1pPr marL="0" indent="0">
              <a:buNone/>
              <a:defRPr b="1" baseline="0">
                <a:solidFill>
                  <a:schemeClr val="bg1"/>
                </a:solidFill>
              </a:defRPr>
            </a:lvl1pPr>
          </a:lstStyle>
          <a:p>
            <a:pPr lvl="0"/>
            <a:r>
              <a:rPr lang="en-US" dirty="0"/>
              <a:t>TITLE GOES HERE IN UPPERCASE BOLD</a:t>
            </a:r>
          </a:p>
        </p:txBody>
      </p:sp>
      <p:sp>
        <p:nvSpPr>
          <p:cNvPr id="12" name="Text Placeholder 11"/>
          <p:cNvSpPr>
            <a:spLocks noGrp="1"/>
          </p:cNvSpPr>
          <p:nvPr>
            <p:ph type="body" sz="quarter" idx="13" hasCustomPrompt="1"/>
          </p:nvPr>
        </p:nvSpPr>
        <p:spPr>
          <a:xfrm>
            <a:off x="560832" y="1584325"/>
            <a:ext cx="4340924"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0832" y="5768912"/>
            <a:ext cx="1830322" cy="704889"/>
          </a:xfrm>
          <a:prstGeom prst="rect">
            <a:avLst/>
          </a:prstGeom>
        </p:spPr>
      </p:pic>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d -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7010400" y="0"/>
            <a:ext cx="5181600" cy="6858000"/>
          </a:xfrm>
          <a:prstGeom prst="rect">
            <a:avLst/>
          </a:prstGeom>
        </p:spPr>
        <p:txBody>
          <a:bodyPr/>
          <a:lstStyle/>
          <a:p>
            <a:endParaRPr lang="en-US"/>
          </a:p>
        </p:txBody>
      </p:sp>
      <p:sp>
        <p:nvSpPr>
          <p:cNvPr id="4" name="Text Placeholder 4"/>
          <p:cNvSpPr>
            <a:spLocks noGrp="1"/>
          </p:cNvSpPr>
          <p:nvPr>
            <p:ph type="body" sz="quarter" idx="12" hasCustomPrompt="1"/>
          </p:nvPr>
        </p:nvSpPr>
        <p:spPr>
          <a:xfrm>
            <a:off x="548640" y="962979"/>
            <a:ext cx="5596128" cy="999934"/>
          </a:xfrm>
          <a:prstGeom prst="rect">
            <a:avLst/>
          </a:prstGeom>
        </p:spPr>
        <p:txBody>
          <a:bodyPr/>
          <a:lstStyle>
            <a:lvl1pPr marL="0" indent="0">
              <a:buNone/>
              <a:defRPr sz="3600" b="1" baseline="0">
                <a:solidFill>
                  <a:schemeClr val="bg1"/>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2282433"/>
            <a:ext cx="5596128"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68912"/>
            <a:ext cx="1830322" cy="704889"/>
          </a:xfrm>
          <a:prstGeom prst="rect">
            <a:avLst/>
          </a:prstGeom>
        </p:spPr>
      </p:pic>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d - text">
    <p:spTree>
      <p:nvGrpSpPr>
        <p:cNvPr id="1" name=""/>
        <p:cNvGrpSpPr/>
        <p:nvPr/>
      </p:nvGrpSpPr>
      <p:grpSpPr>
        <a:xfrm>
          <a:off x="0" y="0"/>
          <a:ext cx="0" cy="0"/>
          <a:chOff x="0" y="0"/>
          <a:chExt cx="0" cy="0"/>
        </a:xfrm>
      </p:grpSpPr>
      <p:sp>
        <p:nvSpPr>
          <p:cNvPr id="4" name="Text Placeholder 4"/>
          <p:cNvSpPr>
            <a:spLocks noGrp="1"/>
          </p:cNvSpPr>
          <p:nvPr>
            <p:ph type="body" sz="quarter" idx="12" hasCustomPrompt="1"/>
          </p:nvPr>
        </p:nvSpPr>
        <p:spPr>
          <a:xfrm>
            <a:off x="548640" y="1609154"/>
            <a:ext cx="6851904" cy="1402269"/>
          </a:xfrm>
          <a:prstGeom prst="rect">
            <a:avLst/>
          </a:prstGeom>
        </p:spPr>
        <p:txBody>
          <a:bodyPr/>
          <a:lstStyle>
            <a:lvl1pPr marL="0" indent="0">
              <a:buNone/>
              <a:defRPr sz="4800" b="1" baseline="0">
                <a:solidFill>
                  <a:schemeClr val="bg1"/>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3281409"/>
            <a:ext cx="6851904" cy="1827039"/>
          </a:xfrm>
          <a:prstGeom prst="rect">
            <a:avLst/>
          </a:prstGeom>
        </p:spPr>
        <p:txBody>
          <a:bodyPr/>
          <a:lstStyle>
            <a:lvl1pPr marL="342900" indent="-342900">
              <a:lnSpc>
                <a:spcPct val="100000"/>
              </a:lnSpc>
              <a:buFont typeface="Arial" charset="0"/>
              <a:buChar char="•"/>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a:t>
            </a:r>
          </a:p>
          <a:p>
            <a:pPr lvl="0"/>
            <a:r>
              <a:rPr lang="en-US" dirty="0" err="1"/>
              <a:t>Magnis</a:t>
            </a:r>
            <a:r>
              <a:rPr lang="en-US" dirty="0"/>
              <a:t> dis parturient </a:t>
            </a:r>
            <a:r>
              <a:rPr lang="en-US" dirty="0" err="1"/>
              <a:t>montes</a:t>
            </a:r>
            <a:endParaRPr lang="en-US" dirty="0"/>
          </a:p>
          <a:p>
            <a:pPr lvl="0"/>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8654" y="5768912"/>
            <a:ext cx="1830322" cy="704889"/>
          </a:xfrm>
          <a:prstGeom prst="rect">
            <a:avLst/>
          </a:prstGeom>
        </p:spPr>
      </p:pic>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88654" y="5768912"/>
            <a:ext cx="1830322" cy="704889"/>
          </a:xfrm>
          <a:prstGeom prst="rect">
            <a:avLst/>
          </a:prstGeom>
        </p:spPr>
      </p:pic>
      <p:sp>
        <p:nvSpPr>
          <p:cNvPr id="9" name="Text Placeholder 4"/>
          <p:cNvSpPr>
            <a:spLocks noGrp="1"/>
          </p:cNvSpPr>
          <p:nvPr>
            <p:ph type="body" sz="quarter" idx="12" hasCustomPrompt="1"/>
          </p:nvPr>
        </p:nvSpPr>
        <p:spPr>
          <a:xfrm>
            <a:off x="548640" y="536259"/>
            <a:ext cx="5596128" cy="463485"/>
          </a:xfrm>
          <a:prstGeom prst="rect">
            <a:avLst/>
          </a:prstGeom>
        </p:spPr>
        <p:txBody>
          <a:bodyPr/>
          <a:lstStyle>
            <a:lvl1pPr marL="0" indent="0">
              <a:buNone/>
              <a:defRPr sz="2400" b="1" baseline="0">
                <a:solidFill>
                  <a:schemeClr val="bg1"/>
                </a:solidFill>
              </a:defRPr>
            </a:lvl1pPr>
          </a:lstStyle>
          <a:p>
            <a:pPr lvl="0"/>
            <a:r>
              <a:rPr lang="en-US" dirty="0"/>
              <a:t>TITLE GOES HERE</a:t>
            </a:r>
          </a:p>
        </p:txBody>
      </p:sp>
      <p:sp>
        <p:nvSpPr>
          <p:cNvPr id="11" name="Table Placeholder 10"/>
          <p:cNvSpPr>
            <a:spLocks noGrp="1"/>
          </p:cNvSpPr>
          <p:nvPr>
            <p:ph type="tbl" sz="quarter" idx="13"/>
          </p:nvPr>
        </p:nvSpPr>
        <p:spPr>
          <a:xfrm>
            <a:off x="548640" y="1122363"/>
            <a:ext cx="11070336" cy="4486275"/>
          </a:xfrm>
          <a:prstGeom prst="rect">
            <a:avLst/>
          </a:prstGeom>
        </p:spPr>
        <p:txBody>
          <a:bodyPr/>
          <a:lstStyle/>
          <a:p>
            <a:endParaRPr lang="en-US"/>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White- 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 Placeholder 13"/>
          <p:cNvSpPr>
            <a:spLocks noGrp="1"/>
          </p:cNvSpPr>
          <p:nvPr>
            <p:ph type="body" sz="quarter" idx="11" hasCustomPrompt="1"/>
          </p:nvPr>
        </p:nvSpPr>
        <p:spPr>
          <a:xfrm>
            <a:off x="1582738" y="5389563"/>
            <a:ext cx="3586670" cy="365061"/>
          </a:xfrm>
          <a:prstGeom prst="rect">
            <a:avLst/>
          </a:prstGeom>
        </p:spPr>
        <p:txBody>
          <a:bodyPr/>
          <a:lstStyle>
            <a:lvl1pPr marL="0" indent="0">
              <a:lnSpc>
                <a:spcPct val="100000"/>
              </a:lnSpc>
              <a:buNone/>
              <a:defRPr sz="1600" b="1" i="0" baseline="0">
                <a:solidFill>
                  <a:srgbClr val="D6000D"/>
                </a:solidFill>
                <a:latin typeface="Arial" charset="0"/>
                <a:ea typeface="Arial" charset="0"/>
                <a:cs typeface="Arial" charset="0"/>
              </a:defRPr>
            </a:lvl1pPr>
          </a:lstStyle>
          <a:p>
            <a:pPr lvl="0"/>
            <a:r>
              <a:rPr lang="en-US" dirty="0"/>
              <a:t>PRESENTER NAME</a:t>
            </a:r>
          </a:p>
        </p:txBody>
      </p:sp>
      <p:sp>
        <p:nvSpPr>
          <p:cNvPr id="15" name="Text Placeholder 13"/>
          <p:cNvSpPr>
            <a:spLocks noGrp="1"/>
          </p:cNvSpPr>
          <p:nvPr>
            <p:ph type="body" sz="quarter" idx="12" hasCustomPrompt="1"/>
          </p:nvPr>
        </p:nvSpPr>
        <p:spPr>
          <a:xfrm>
            <a:off x="1582738" y="5711637"/>
            <a:ext cx="3586670" cy="401567"/>
          </a:xfrm>
          <a:prstGeom prst="rect">
            <a:avLst/>
          </a:prstGeom>
        </p:spPr>
        <p:txBody>
          <a:bodyPr/>
          <a:lstStyle>
            <a:lvl1pPr marL="0" indent="0">
              <a:lnSpc>
                <a:spcPct val="100000"/>
              </a:lnSpc>
              <a:buNone/>
              <a:defRPr sz="1600" b="0" i="0" baseline="0">
                <a:solidFill>
                  <a:srgbClr val="D6000D"/>
                </a:solidFill>
                <a:latin typeface="Arial" charset="0"/>
                <a:ea typeface="Arial" charset="0"/>
                <a:cs typeface="Arial" charset="0"/>
              </a:defRPr>
            </a:lvl1pPr>
          </a:lstStyle>
          <a:p>
            <a:pPr lvl="0"/>
            <a:r>
              <a:rPr lang="en-US" dirty="0"/>
              <a:t>PRESENTER TITLE</a:t>
            </a:r>
          </a:p>
        </p:txBody>
      </p:sp>
      <p:sp>
        <p:nvSpPr>
          <p:cNvPr id="16" name="Text Placeholder 13"/>
          <p:cNvSpPr>
            <a:spLocks noGrp="1"/>
          </p:cNvSpPr>
          <p:nvPr>
            <p:ph type="body" sz="quarter" idx="13" hasCustomPrompt="1"/>
          </p:nvPr>
        </p:nvSpPr>
        <p:spPr>
          <a:xfrm>
            <a:off x="1582738" y="6033711"/>
            <a:ext cx="3586670" cy="401567"/>
          </a:xfrm>
          <a:prstGeom prst="rect">
            <a:avLst/>
          </a:prstGeom>
        </p:spPr>
        <p:txBody>
          <a:bodyPr/>
          <a:lstStyle>
            <a:lvl1pPr marL="0" indent="0">
              <a:lnSpc>
                <a:spcPct val="100000"/>
              </a:lnSpc>
              <a:buNone/>
              <a:defRPr sz="1200" b="0" i="0" baseline="0">
                <a:solidFill>
                  <a:srgbClr val="D6000D"/>
                </a:solidFill>
                <a:latin typeface="Arial" charset="0"/>
                <a:ea typeface="Arial" charset="0"/>
                <a:cs typeface="Arial" charset="0"/>
              </a:defRPr>
            </a:lvl1pPr>
          </a:lstStyle>
          <a:p>
            <a:pPr lvl="0"/>
            <a:r>
              <a:rPr lang="en-US" dirty="0"/>
              <a:t>DATE OF PRESENTATION</a:t>
            </a:r>
          </a:p>
        </p:txBody>
      </p:sp>
      <p:sp>
        <p:nvSpPr>
          <p:cNvPr id="5" name="Text Placeholder 4"/>
          <p:cNvSpPr>
            <a:spLocks noGrp="1"/>
          </p:cNvSpPr>
          <p:nvPr>
            <p:ph type="body" sz="quarter" idx="15" hasCustomPrompt="1"/>
          </p:nvPr>
        </p:nvSpPr>
        <p:spPr>
          <a:xfrm>
            <a:off x="1509586" y="1203608"/>
            <a:ext cx="5366702" cy="3234280"/>
          </a:xfrm>
          <a:prstGeom prst="rect">
            <a:avLst/>
          </a:prstGeom>
        </p:spPr>
        <p:txBody>
          <a:bodyPr lIns="288000" tIns="288000" rIns="288000" bIns="0"/>
          <a:lstStyle>
            <a:lvl1pPr marL="0" indent="0">
              <a:buNone/>
              <a:defRPr sz="4600" b="1">
                <a:solidFill>
                  <a:srgbClr val="D6000D"/>
                </a:solidFill>
              </a:defRPr>
            </a:lvl1pPr>
          </a:lstStyle>
          <a:p>
            <a:pPr lvl="0"/>
            <a:r>
              <a:rPr lang="en-US" dirty="0"/>
              <a:t>PRESENTATION TITLE GOES HERE UPPERCASE 48PT </a:t>
            </a:r>
          </a:p>
        </p:txBody>
      </p:sp>
    </p:spTree>
    <p:extLst>
      <p:ext uri="{BB962C8B-B14F-4D97-AF65-F5344CB8AC3E}">
        <p14:creationId xmlns:p14="http://schemas.microsoft.com/office/powerpoint/2010/main" val="40857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PSJ opener">
    <p:spTree>
      <p:nvGrpSpPr>
        <p:cNvPr id="1" name=""/>
        <p:cNvGrpSpPr/>
        <p:nvPr/>
      </p:nvGrpSpPr>
      <p:grpSpPr>
        <a:xfrm>
          <a:off x="0" y="0"/>
          <a:ext cx="0" cy="0"/>
          <a:chOff x="0" y="0"/>
          <a:chExt cx="0" cy="0"/>
        </a:xfrm>
      </p:grpSpPr>
    </p:spTree>
    <p:extLst/>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pic background">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p:spPr>
        <p:txBody>
          <a:bodyPr/>
          <a:lstStyle/>
          <a:p>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2766" y="5768912"/>
            <a:ext cx="1830322" cy="704889"/>
          </a:xfrm>
          <a:prstGeom prst="rect">
            <a:avLst/>
          </a:prstGeom>
        </p:spPr>
      </p:pic>
      <p:sp>
        <p:nvSpPr>
          <p:cNvPr id="11" name="Text Placeholder 10"/>
          <p:cNvSpPr>
            <a:spLocks noGrp="1"/>
          </p:cNvSpPr>
          <p:nvPr>
            <p:ph type="body" sz="quarter" idx="11" hasCustomPrompt="1"/>
          </p:nvPr>
        </p:nvSpPr>
        <p:spPr>
          <a:xfrm>
            <a:off x="901700" y="1889125"/>
            <a:ext cx="6376924" cy="2719388"/>
          </a:xfrm>
          <a:prstGeom prst="rect">
            <a:avLst/>
          </a:prstGeom>
        </p:spPr>
        <p:txBody>
          <a:bodyPr/>
          <a:lstStyle>
            <a:lvl1pPr marL="0" indent="0">
              <a:buNone/>
              <a:defRPr sz="4000" b="1" i="0">
                <a:solidFill>
                  <a:schemeClr val="bg1"/>
                </a:solidFill>
                <a:latin typeface="Arial" charset="0"/>
                <a:ea typeface="Arial" charset="0"/>
                <a:cs typeface="Arial" charset="0"/>
              </a:defRPr>
            </a:lvl1pPr>
            <a:lvl2pPr marL="457200" indent="0">
              <a:buNone/>
              <a:defRPr b="1" i="0">
                <a:latin typeface="Arial" charset="0"/>
                <a:ea typeface="Arial" charset="0"/>
                <a:cs typeface="Arial" charset="0"/>
              </a:defRPr>
            </a:lvl2pPr>
            <a:lvl3pPr marL="914400" indent="0">
              <a:buNone/>
              <a:defRPr b="1" i="0">
                <a:latin typeface="Arial" charset="0"/>
                <a:ea typeface="Arial" charset="0"/>
                <a:cs typeface="Arial" charset="0"/>
              </a:defRPr>
            </a:lvl3pPr>
            <a:lvl4pPr marL="1371600" indent="0">
              <a:buNone/>
              <a:defRPr b="1" i="0">
                <a:latin typeface="Arial" charset="0"/>
                <a:ea typeface="Arial" charset="0"/>
                <a:cs typeface="Arial" charset="0"/>
              </a:defRPr>
            </a:lvl4pPr>
            <a:lvl5pPr marL="1828800" indent="0">
              <a:buNone/>
              <a:defRPr b="1" i="0">
                <a:latin typeface="Arial" charset="0"/>
                <a:ea typeface="Arial" charset="0"/>
                <a:cs typeface="Arial" charset="0"/>
              </a:defRPr>
            </a:lvl5pPr>
          </a:lstStyle>
          <a:p>
            <a:pPr lvl="0"/>
            <a:r>
              <a:rPr lang="en-US" dirty="0"/>
              <a:t>TITLE FOR THE SLIDE GOES HERE IN UPPERCASE BOLD 40PT</a:t>
            </a:r>
          </a:p>
        </p:txBody>
      </p:sp>
    </p:spTree>
    <p:extLst>
      <p:ext uri="{BB962C8B-B14F-4D97-AF65-F5344CB8AC3E}">
        <p14:creationId xmlns:p14="http://schemas.microsoft.com/office/powerpoint/2010/main" val="156852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GFS opener">
    <p:spTree>
      <p:nvGrpSpPr>
        <p:cNvPr id="1" name=""/>
        <p:cNvGrpSpPr/>
        <p:nvPr/>
      </p:nvGrpSpPr>
      <p:grpSpPr>
        <a:xfrm>
          <a:off x="0" y="0"/>
          <a:ext cx="0" cy="0"/>
          <a:chOff x="0" y="0"/>
          <a:chExt cx="0" cy="0"/>
        </a:xfrm>
      </p:grpSpPr>
    </p:spTree>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HS opener">
    <p:spTree>
      <p:nvGrpSpPr>
        <p:cNvPr id="1" name=""/>
        <p:cNvGrpSpPr/>
        <p:nvPr/>
      </p:nvGrpSpPr>
      <p:grpSpPr>
        <a:xfrm>
          <a:off x="0" y="0"/>
          <a:ext cx="0" cy="0"/>
          <a:chOff x="0" y="0"/>
          <a:chExt cx="0" cy="0"/>
        </a:xfrm>
      </p:grpSpPr>
    </p:spTree>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HLS opener">
    <p:spTree>
      <p:nvGrpSpPr>
        <p:cNvPr id="1" name=""/>
        <p:cNvGrpSpPr/>
        <p:nvPr/>
      </p:nvGrpSpPr>
      <p:grpSpPr>
        <a:xfrm>
          <a:off x="0" y="0"/>
          <a:ext cx="0" cy="0"/>
          <a:chOff x="0" y="0"/>
          <a:chExt cx="0" cy="0"/>
        </a:xfrm>
      </p:grpSpPr>
    </p:spTree>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S opener">
    <p:spTree>
      <p:nvGrpSpPr>
        <p:cNvPr id="1" name=""/>
        <p:cNvGrpSpPr/>
        <p:nvPr/>
      </p:nvGrpSpPr>
      <p:grpSpPr>
        <a:xfrm>
          <a:off x="0" y="0"/>
          <a:ext cx="0" cy="0"/>
          <a:chOff x="0" y="0"/>
          <a:chExt cx="0" cy="0"/>
        </a:xfrm>
      </p:grpSpPr>
    </p:spTree>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23.xml"/><Relationship Id="rId1" Type="http://schemas.openxmlformats.org/officeDocument/2006/relationships/slideLayout" Target="../slideLayouts/slideLayout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2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25.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26.xml.rels><?xml version="1.0" encoding="UTF-8" standalone="yes"?>
<Relationships xmlns="http://schemas.openxmlformats.org/package/2006/relationships"><Relationship Id="rId8" Type="http://schemas.openxmlformats.org/officeDocument/2006/relationships/theme" Target="../theme/theme26.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6000D"/>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25759" y="2477667"/>
            <a:ext cx="4940482" cy="190266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5248" y="2517509"/>
            <a:ext cx="7461504" cy="1822982"/>
          </a:xfrm>
          <a:prstGeom prst="rect">
            <a:avLst/>
          </a:prstGeom>
        </p:spPr>
      </p:pic>
    </p:spTree>
    <p:extLst>
      <p:ext uri="{BB962C8B-B14F-4D97-AF65-F5344CB8AC3E}">
        <p14:creationId xmlns:p14="http://schemas.microsoft.com/office/powerpoint/2010/main" val="742969304"/>
      </p:ext>
    </p:extLst>
  </p:cSld>
  <p:clrMap bg1="lt1" tx1="dk1" bg2="lt2" tx2="dk2" accent1="accent1" accent2="accent2" accent3="accent3" accent4="accent4" accent5="accent5" accent6="accent6" hlink="hlink" folHlink="folHlink"/>
  <p:sldLayoutIdLst>
    <p:sldLayoutId id="2147483711"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2964" y="2544855"/>
            <a:ext cx="6913372" cy="1768290"/>
          </a:xfrm>
          <a:prstGeom prst="rect">
            <a:avLst/>
          </a:prstGeom>
        </p:spPr>
      </p:pic>
    </p:spTree>
    <p:extLst>
      <p:ext uri="{BB962C8B-B14F-4D97-AF65-F5344CB8AC3E}">
        <p14:creationId xmlns:p14="http://schemas.microsoft.com/office/powerpoint/2010/main" val="708539872"/>
      </p:ext>
    </p:extLst>
  </p:cSld>
  <p:clrMap bg1="lt1" tx1="dk1" bg2="lt2" tx2="dk2" accent1="accent1" accent2="accent2" accent3="accent3" accent4="accent4" accent5="accent5" accent6="accent6" hlink="hlink" folHlink="folHlink"/>
  <p:sldLayoutIdLst>
    <p:sldLayoutId id="2147483713"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86660" y="2508643"/>
            <a:ext cx="7205980" cy="1840714"/>
          </a:xfrm>
          <a:prstGeom prst="rect">
            <a:avLst/>
          </a:prstGeom>
        </p:spPr>
      </p:pic>
    </p:spTree>
    <p:extLst>
      <p:ext uri="{BB962C8B-B14F-4D97-AF65-F5344CB8AC3E}">
        <p14:creationId xmlns:p14="http://schemas.microsoft.com/office/powerpoint/2010/main" val="581082450"/>
      </p:ext>
    </p:extLst>
  </p:cSld>
  <p:clrMap bg1="lt1" tx1="dk1" bg2="lt2" tx2="dk2" accent1="accent1" accent2="accent2" accent3="accent3" accent4="accent4" accent5="accent5" accent6="accent6" hlink="hlink" folHlink="folHlink"/>
  <p:sldLayoutIdLst>
    <p:sldLayoutId id="2147483715"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2964" y="2611243"/>
            <a:ext cx="6913372" cy="1622814"/>
          </a:xfrm>
          <a:prstGeom prst="rect">
            <a:avLst/>
          </a:prstGeom>
        </p:spPr>
      </p:pic>
    </p:spTree>
    <p:extLst>
      <p:ext uri="{BB962C8B-B14F-4D97-AF65-F5344CB8AC3E}">
        <p14:creationId xmlns:p14="http://schemas.microsoft.com/office/powerpoint/2010/main" val="1834228673"/>
      </p:ext>
    </p:extLst>
  </p:cSld>
  <p:clrMap bg1="lt1" tx1="dk1" bg2="lt2" tx2="dk2" accent1="accent1" accent2="accent2" accent3="accent3" accent4="accent4" accent5="accent5" accent6="accent6" hlink="hlink" folHlink="folHlink"/>
  <p:sldLayoutIdLst>
    <p:sldLayoutId id="2147483717"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84704" y="2574923"/>
            <a:ext cx="7022592" cy="1695454"/>
          </a:xfrm>
          <a:prstGeom prst="rect">
            <a:avLst/>
          </a:prstGeom>
        </p:spPr>
      </p:pic>
    </p:spTree>
    <p:extLst>
      <p:ext uri="{BB962C8B-B14F-4D97-AF65-F5344CB8AC3E}">
        <p14:creationId xmlns:p14="http://schemas.microsoft.com/office/powerpoint/2010/main" val="948185420"/>
      </p:ext>
    </p:extLst>
  </p:cSld>
  <p:clrMap bg1="lt1" tx1="dk1" bg2="lt2" tx2="dk2" accent1="accent1" accent2="accent2" accent3="accent3" accent4="accent4" accent5="accent5" accent6="accent6" hlink="hlink" folHlink="folHlink"/>
  <p:sldLayoutIdLst>
    <p:sldLayoutId id="2147483719"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6496" y="2650011"/>
            <a:ext cx="5779008" cy="1557978"/>
          </a:xfrm>
          <a:prstGeom prst="rect">
            <a:avLst/>
          </a:prstGeom>
        </p:spPr>
      </p:pic>
    </p:spTree>
    <p:extLst>
      <p:ext uri="{BB962C8B-B14F-4D97-AF65-F5344CB8AC3E}">
        <p14:creationId xmlns:p14="http://schemas.microsoft.com/office/powerpoint/2010/main" val="1674463657"/>
      </p:ext>
    </p:extLst>
  </p:cSld>
  <p:clrMap bg1="lt1" tx1="dk1" bg2="lt2" tx2="dk2" accent1="accent1" accent2="accent2" accent3="accent3" accent4="accent4" accent5="accent5" accent6="accent6" hlink="hlink" folHlink="folHlink"/>
  <p:sldLayoutIdLst>
    <p:sldLayoutId id="2147483721"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5156" y="2572582"/>
            <a:ext cx="6888988" cy="1700136"/>
          </a:xfrm>
          <a:prstGeom prst="rect">
            <a:avLst/>
          </a:prstGeom>
        </p:spPr>
      </p:pic>
    </p:spTree>
    <p:extLst>
      <p:ext uri="{BB962C8B-B14F-4D97-AF65-F5344CB8AC3E}">
        <p14:creationId xmlns:p14="http://schemas.microsoft.com/office/powerpoint/2010/main" val="110291764"/>
      </p:ext>
    </p:extLst>
  </p:cSld>
  <p:clrMap bg1="lt1" tx1="dk1" bg2="lt2" tx2="dk2" accent1="accent1" accent2="accent2" accent3="accent3" accent4="accent4" accent5="accent5" accent6="accent6" hlink="hlink" folHlink="folHlink"/>
  <p:sldLayoutIdLst>
    <p:sldLayoutId id="2147483723"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6352" y="2597971"/>
            <a:ext cx="6559296" cy="1649358"/>
          </a:xfrm>
          <a:prstGeom prst="rect">
            <a:avLst/>
          </a:prstGeom>
        </p:spPr>
      </p:pic>
    </p:spTree>
    <p:extLst>
      <p:ext uri="{BB962C8B-B14F-4D97-AF65-F5344CB8AC3E}">
        <p14:creationId xmlns:p14="http://schemas.microsoft.com/office/powerpoint/2010/main" val="1874062951"/>
      </p:ext>
    </p:extLst>
  </p:cSld>
  <p:clrMap bg1="lt1" tx1="dk1" bg2="lt2" tx2="dk2" accent1="accent1" accent2="accent2" accent3="accent3" accent4="accent4" accent5="accent5" accent6="accent6" hlink="hlink" folHlink="folHlink"/>
  <p:sldLayoutIdLst>
    <p:sldLayoutId id="2147483725"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1188" y="2611689"/>
            <a:ext cx="6376924" cy="1634622"/>
          </a:xfrm>
          <a:prstGeom prst="rect">
            <a:avLst/>
          </a:prstGeom>
        </p:spPr>
      </p:pic>
    </p:spTree>
    <p:extLst>
      <p:ext uri="{BB962C8B-B14F-4D97-AF65-F5344CB8AC3E}">
        <p14:creationId xmlns:p14="http://schemas.microsoft.com/office/powerpoint/2010/main" val="1941603890"/>
      </p:ext>
    </p:extLst>
  </p:cSld>
  <p:clrMap bg1="lt1" tx1="dk1" bg2="lt2" tx2="dk2" accent1="accent1" accent2="accent2" accent3="accent3" accent4="accent4" accent5="accent5" accent6="accent6" hlink="hlink" folHlink="folHlink"/>
  <p:sldLayoutIdLst>
    <p:sldLayoutId id="2147483727"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1588" y="2562775"/>
            <a:ext cx="7596124" cy="1732450"/>
          </a:xfrm>
          <a:prstGeom prst="rect">
            <a:avLst/>
          </a:prstGeom>
        </p:spPr>
      </p:pic>
    </p:spTree>
    <p:extLst>
      <p:ext uri="{BB962C8B-B14F-4D97-AF65-F5344CB8AC3E}">
        <p14:creationId xmlns:p14="http://schemas.microsoft.com/office/powerpoint/2010/main" val="1988258551"/>
      </p:ext>
    </p:extLst>
  </p:cSld>
  <p:clrMap bg1="lt1" tx1="dk1" bg2="lt2" tx2="dk2" accent1="accent1" accent2="accent2" accent3="accent3" accent4="accent4" accent5="accent5" accent6="accent6" hlink="hlink" folHlink="folHlink"/>
  <p:sldLayoutIdLst>
    <p:sldLayoutId id="2147483731"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5972" y="2671062"/>
            <a:ext cx="7547356" cy="1503176"/>
          </a:xfrm>
          <a:prstGeom prst="rect">
            <a:avLst/>
          </a:prstGeom>
        </p:spPr>
      </p:pic>
    </p:spTree>
    <p:extLst>
      <p:ext uri="{BB962C8B-B14F-4D97-AF65-F5344CB8AC3E}">
        <p14:creationId xmlns:p14="http://schemas.microsoft.com/office/powerpoint/2010/main" val="1666634998"/>
      </p:ext>
    </p:extLst>
  </p:cSld>
  <p:clrMap bg1="lt1" tx1="dk1" bg2="lt2" tx2="dk2" accent1="accent1" accent2="accent2" accent3="accent3" accent4="accent4" accent5="accent5" accent6="accent6" hlink="hlink" folHlink="folHlink"/>
  <p:sldLayoutIdLst>
    <p:sldLayoutId id="2147483668"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72384" y="2673096"/>
            <a:ext cx="6047232" cy="1511808"/>
          </a:xfrm>
          <a:prstGeom prst="rect">
            <a:avLst/>
          </a:prstGeom>
        </p:spPr>
      </p:pic>
    </p:spTree>
    <p:extLst>
      <p:ext uri="{BB962C8B-B14F-4D97-AF65-F5344CB8AC3E}">
        <p14:creationId xmlns:p14="http://schemas.microsoft.com/office/powerpoint/2010/main" val="75988502"/>
      </p:ext>
    </p:extLst>
  </p:cSld>
  <p:clrMap bg1="lt1" tx1="dk1" bg2="lt2" tx2="dk2" accent1="accent1" accent2="accent2" accent3="accent3" accent4="accent4" accent5="accent5" accent6="accent6" hlink="hlink" folHlink="folHlink"/>
  <p:sldLayoutIdLst>
    <p:sldLayoutId id="2147483733"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1424" y="2617768"/>
            <a:ext cx="6169152" cy="1609764"/>
          </a:xfrm>
          <a:prstGeom prst="rect">
            <a:avLst/>
          </a:prstGeom>
        </p:spPr>
      </p:pic>
    </p:spTree>
    <p:extLst>
      <p:ext uri="{BB962C8B-B14F-4D97-AF65-F5344CB8AC3E}">
        <p14:creationId xmlns:p14="http://schemas.microsoft.com/office/powerpoint/2010/main" val="1152829194"/>
      </p:ext>
    </p:extLst>
  </p:cSld>
  <p:clrMap bg1="lt1" tx1="dk1" bg2="lt2" tx2="dk2" accent1="accent1" accent2="accent2" accent3="accent3" accent4="accent4" accent5="accent5" accent6="accent6" hlink="hlink" folHlink="folHlink"/>
  <p:sldLayoutIdLst>
    <p:sldLayoutId id="2147483735"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35808" y="2634558"/>
            <a:ext cx="6120384" cy="1576184"/>
          </a:xfrm>
          <a:prstGeom prst="rect">
            <a:avLst/>
          </a:prstGeom>
        </p:spPr>
      </p:pic>
    </p:spTree>
    <p:extLst>
      <p:ext uri="{BB962C8B-B14F-4D97-AF65-F5344CB8AC3E}">
        <p14:creationId xmlns:p14="http://schemas.microsoft.com/office/powerpoint/2010/main" val="1220222684"/>
      </p:ext>
    </p:extLst>
  </p:cSld>
  <p:clrMap bg1="lt1" tx1="dk1" bg2="lt2" tx2="dk2" accent1="accent1" accent2="accent2" accent3="accent3" accent4="accent4" accent5="accent5" accent6="accent6" hlink="hlink" folHlink="folHlink"/>
  <p:sldLayoutIdLst>
    <p:sldLayoutId id="2147483737"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9812" y="2543956"/>
            <a:ext cx="7059676" cy="1757388"/>
          </a:xfrm>
          <a:prstGeom prst="rect">
            <a:avLst/>
          </a:prstGeom>
        </p:spPr>
      </p:pic>
    </p:spTree>
    <p:extLst>
      <p:ext uri="{BB962C8B-B14F-4D97-AF65-F5344CB8AC3E}">
        <p14:creationId xmlns:p14="http://schemas.microsoft.com/office/powerpoint/2010/main" val="630304094"/>
      </p:ext>
    </p:extLst>
  </p:cSld>
  <p:clrMap bg1="lt1" tx1="dk1" bg2="lt2" tx2="dk2" accent1="accent1" accent2="accent2" accent3="accent3" accent4="accent4" accent5="accent5" accent6="accent6" hlink="hlink" folHlink="folHlink"/>
  <p:sldLayoutIdLst>
    <p:sldLayoutId id="2147483739"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85760"/>
      </p:ext>
    </p:extLst>
  </p:cSld>
  <p:clrMap bg1="lt1" tx1="dk1" bg2="lt2" tx2="dk2" accent1="accent1" accent2="accent2" accent3="accent3" accent4="accent4" accent5="accent5" accent6="accent6" hlink="hlink" folHlink="folHlink"/>
  <p:sldLayoutIdLst>
    <p:sldLayoutId id="2147483651" r:id="rId1"/>
    <p:sldLayoutId id="2147483696" r:id="rId2"/>
    <p:sldLayoutId id="2147483658" r:id="rId3"/>
    <p:sldLayoutId id="2147483657" r:id="rId4"/>
    <p:sldLayoutId id="2147483694" r:id="rId5"/>
    <p:sldLayoutId id="2147483700" r:id="rId6"/>
    <p:sldLayoutId id="2147483692" r:id="rId7"/>
    <p:sldLayoutId id="2147483699" r:id="rId8"/>
    <p:sldLayoutId id="2147483747" r:id="rId9"/>
  </p:sldLayoutIdLst>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907814"/>
      </p:ext>
    </p:extLst>
  </p:cSld>
  <p:clrMap bg1="lt1" tx1="dk1" bg2="lt2" tx2="dk2" accent1="accent1" accent2="accent2" accent3="accent3" accent4="accent4" accent5="accent5" accent6="accent6" hlink="hlink" folHlink="folHlink"/>
  <p:sldLayoutIdLst>
    <p:sldLayoutId id="2147483664" r:id="rId1"/>
    <p:sldLayoutId id="2147483697" r:id="rId2"/>
    <p:sldLayoutId id="2147483665" r:id="rId3"/>
    <p:sldLayoutId id="2147483666" r:id="rId4"/>
    <p:sldLayoutId id="2147483693" r:id="rId5"/>
    <p:sldLayoutId id="2147483701" r:id="rId6"/>
    <p:sldLayoutId id="2147483690" r:id="rId7"/>
    <p:sldLayoutId id="2147483740" r:id="rId8"/>
    <p:sldLayoutId id="2147483745" r:id="rId9"/>
    <p:sldLayoutId id="2147483752" r:id="rId10"/>
  </p:sldLayoutIdLst>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161444"/>
      </p:ext>
    </p:extLst>
  </p:cSld>
  <p:clrMap bg1="lt1" tx1="dk1" bg2="lt2" tx2="dk2" accent1="accent1" accent2="accent2" accent3="accent3" accent4="accent4" accent5="accent5" accent6="accent6" hlink="hlink" folHlink="folHlink"/>
  <p:sldLayoutIdLst>
    <p:sldLayoutId id="2147483660" r:id="rId1"/>
    <p:sldLayoutId id="2147483698" r:id="rId2"/>
    <p:sldLayoutId id="2147483661" r:id="rId3"/>
    <p:sldLayoutId id="2147483662" r:id="rId4"/>
    <p:sldLayoutId id="2147483695" r:id="rId5"/>
    <p:sldLayoutId id="2147483691" r:id="rId6"/>
    <p:sldLayoutId id="2147483755" r:id="rId7"/>
  </p:sldLayoutIdLst>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39458"/>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04288" y="2807885"/>
            <a:ext cx="7583424" cy="1229530"/>
          </a:xfrm>
          <a:prstGeom prst="rect">
            <a:avLst/>
          </a:prstGeom>
        </p:spPr>
      </p:pic>
    </p:spTree>
    <p:extLst>
      <p:ext uri="{BB962C8B-B14F-4D97-AF65-F5344CB8AC3E}">
        <p14:creationId xmlns:p14="http://schemas.microsoft.com/office/powerpoint/2010/main" val="1385789576"/>
      </p:ext>
    </p:extLst>
  </p:cSld>
  <p:clrMap bg1="lt1" tx1="dk1" bg2="lt2" tx2="dk2" accent1="accent1" accent2="accent2" accent3="accent3" accent4="accent4" accent5="accent5" accent6="accent6" hlink="hlink" folHlink="folHlink"/>
  <p:sldLayoutIdLst>
    <p:sldLayoutId id="2147483670"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53056" y="2624778"/>
            <a:ext cx="7485888" cy="1603006"/>
          </a:xfrm>
          <a:prstGeom prst="rect">
            <a:avLst/>
          </a:prstGeom>
        </p:spPr>
      </p:pic>
    </p:spTree>
    <p:extLst>
      <p:ext uri="{BB962C8B-B14F-4D97-AF65-F5344CB8AC3E}">
        <p14:creationId xmlns:p14="http://schemas.microsoft.com/office/powerpoint/2010/main" val="2110781693"/>
      </p:ext>
    </p:extLst>
  </p:cSld>
  <p:clrMap bg1="lt1" tx1="dk1" bg2="lt2" tx2="dk2" accent1="accent1" accent2="accent2" accent3="accent3" accent4="accent4" accent5="accent5" accent6="accent6" hlink="hlink" folHlink="folHlink"/>
  <p:sldLayoutIdLst>
    <p:sldLayoutId id="2147483674"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60448" y="2780581"/>
            <a:ext cx="8071104" cy="1296838"/>
          </a:xfrm>
          <a:prstGeom prst="rect">
            <a:avLst/>
          </a:prstGeom>
        </p:spPr>
      </p:pic>
    </p:spTree>
    <p:extLst>
      <p:ext uri="{BB962C8B-B14F-4D97-AF65-F5344CB8AC3E}">
        <p14:creationId xmlns:p14="http://schemas.microsoft.com/office/powerpoint/2010/main" val="478121582"/>
      </p:ext>
    </p:extLst>
  </p:cSld>
  <p:clrMap bg1="lt1" tx1="dk1" bg2="lt2" tx2="dk2" accent1="accent1" accent2="accent2" accent3="accent3" accent4="accent4" accent5="accent5" accent6="accent6" hlink="hlink" folHlink="folHlink"/>
  <p:sldLayoutIdLst>
    <p:sldLayoutId id="2147483676"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9668" y="2584698"/>
            <a:ext cx="7839964" cy="1675904"/>
          </a:xfrm>
          <a:prstGeom prst="rect">
            <a:avLst/>
          </a:prstGeom>
        </p:spPr>
      </p:pic>
    </p:spTree>
    <p:extLst>
      <p:ext uri="{BB962C8B-B14F-4D97-AF65-F5344CB8AC3E}">
        <p14:creationId xmlns:p14="http://schemas.microsoft.com/office/powerpoint/2010/main" val="33305322"/>
      </p:ext>
    </p:extLst>
  </p:cSld>
  <p:clrMap bg1="lt1" tx1="dk1" bg2="lt2" tx2="dk2" accent1="accent1" accent2="accent2" accent3="accent3" accent4="accent4" accent5="accent5" accent6="accent6" hlink="hlink" folHlink="folHlink"/>
  <p:sldLayoutIdLst>
    <p:sldLayoutId id="2147483678"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72512" y="2671340"/>
            <a:ext cx="7046976" cy="1515320"/>
          </a:xfrm>
          <a:prstGeom prst="rect">
            <a:avLst/>
          </a:prstGeom>
        </p:spPr>
      </p:pic>
    </p:spTree>
    <p:extLst>
      <p:ext uri="{BB962C8B-B14F-4D97-AF65-F5344CB8AC3E}">
        <p14:creationId xmlns:p14="http://schemas.microsoft.com/office/powerpoint/2010/main" val="1203920840"/>
      </p:ext>
    </p:extLst>
  </p:cSld>
  <p:clrMap bg1="lt1" tx1="dk1" bg2="lt2" tx2="dk2" accent1="accent1" accent2="accent2" accent3="accent3" accent4="accent4" accent5="accent5" accent6="accent6" hlink="hlink" folHlink="folHlink"/>
  <p:sldLayoutIdLst>
    <p:sldLayoutId id="2147483680"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40736" y="2717127"/>
            <a:ext cx="6510528" cy="1423746"/>
          </a:xfrm>
          <a:prstGeom prst="rect">
            <a:avLst/>
          </a:prstGeom>
        </p:spPr>
      </p:pic>
    </p:spTree>
    <p:extLst>
      <p:ext uri="{BB962C8B-B14F-4D97-AF65-F5344CB8AC3E}">
        <p14:creationId xmlns:p14="http://schemas.microsoft.com/office/powerpoint/2010/main" val="441340202"/>
      </p:ext>
    </p:extLst>
  </p:cSld>
  <p:clrMap bg1="lt1" tx1="dk1" bg2="lt2" tx2="dk2" accent1="accent1" accent2="accent2" accent3="accent3" accent4="accent4" accent5="accent5" accent6="accent6" hlink="hlink" folHlink="folHlink"/>
  <p:sldLayoutIdLst>
    <p:sldLayoutId id="2147483682"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14144" y="2719686"/>
            <a:ext cx="8363712" cy="1395528"/>
          </a:xfrm>
          <a:prstGeom prst="rect">
            <a:avLst/>
          </a:prstGeom>
        </p:spPr>
      </p:pic>
    </p:spTree>
    <p:extLst>
      <p:ext uri="{BB962C8B-B14F-4D97-AF65-F5344CB8AC3E}">
        <p14:creationId xmlns:p14="http://schemas.microsoft.com/office/powerpoint/2010/main" val="1137803511"/>
      </p:ext>
    </p:extLst>
  </p:cSld>
  <p:clrMap bg1="lt1" tx1="dk1" bg2="lt2" tx2="dk2" accent1="accent1" accent2="accent2" accent3="accent3" accent4="accent4" accent5="accent5" accent6="accent6" hlink="hlink" folHlink="folHlink"/>
  <p:sldLayoutIdLst>
    <p:sldLayoutId id="2147483684"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6.jpg"/><Relationship Id="rId1" Type="http://schemas.openxmlformats.org/officeDocument/2006/relationships/slideLayout" Target="../slideLayouts/slideLayout36.xml"/><Relationship Id="rId5" Type="http://schemas.openxmlformats.org/officeDocument/2006/relationships/image" Target="../media/image38.jpg"/><Relationship Id="rId4" Type="http://schemas.openxmlformats.org/officeDocument/2006/relationships/image" Target="../media/image37.jp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9.png"/><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36.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36.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4.emf"/><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5.emf"/><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gif"/><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jp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jp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9.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jpe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5.jp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6000D"/>
        </a:solidFill>
        <a:effectLst/>
      </p:bgPr>
    </p:bg>
    <p:spTree>
      <p:nvGrpSpPr>
        <p:cNvPr id="1" name=""/>
        <p:cNvGrpSpPr/>
        <p:nvPr/>
      </p:nvGrpSpPr>
      <p:grpSpPr>
        <a:xfrm>
          <a:off x="0" y="0"/>
          <a:ext cx="0" cy="0"/>
          <a:chOff x="0" y="0"/>
          <a:chExt cx="0" cy="0"/>
        </a:xfrm>
      </p:grpSpPr>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sz="3200" dirty="0"/>
              <a:t>Culture Clashes</a:t>
            </a:r>
          </a:p>
        </p:txBody>
      </p:sp>
      <p:pic>
        <p:nvPicPr>
          <p:cNvPr id="4" name="Picture Placeholder 3" descr="bonfire.jpg"/>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45000" b="-45000"/>
          <a:stretch>
            <a:fillRect/>
          </a:stretch>
        </p:blipFill>
        <p:spPr>
          <a:xfrm>
            <a:off x="8052051" y="1149047"/>
            <a:ext cx="3490955" cy="4620381"/>
          </a:xfr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3903" y="5769428"/>
            <a:ext cx="2347448" cy="644398"/>
          </a:xfrm>
          <a:prstGeom prst="rect">
            <a:avLst/>
          </a:prstGeom>
        </p:spPr>
      </p:pic>
      <p:pic>
        <p:nvPicPr>
          <p:cNvPr id="12" name="Picture Placeholder 6" descr="flags3.jpg"/>
          <p:cNvPicPr>
            <a:picLocks noChangeAspect="1"/>
          </p:cNvPicPr>
          <p:nvPr/>
        </p:nvPicPr>
        <p:blipFill>
          <a:blip r:embed="rId4">
            <a:extLst>
              <a:ext uri="{28A0092B-C50C-407E-A947-70E740481C1C}">
                <a14:useLocalDpi xmlns:a14="http://schemas.microsoft.com/office/drawing/2010/main" val="0"/>
              </a:ext>
            </a:extLst>
          </a:blip>
          <a:srcRect t="-50061" b="-50061"/>
          <a:stretch>
            <a:fillRect/>
          </a:stretch>
        </p:blipFill>
        <p:spPr>
          <a:xfrm>
            <a:off x="4374386" y="991810"/>
            <a:ext cx="3609756" cy="4777618"/>
          </a:xfrm>
          <a:prstGeom prst="rect">
            <a:avLst/>
          </a:prstGeom>
        </p:spPr>
      </p:pic>
      <p:pic>
        <p:nvPicPr>
          <p:cNvPr id="13" name="Picture 12" descr="EU7A5797.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40" y="2225524"/>
            <a:ext cx="3592532" cy="2394437"/>
          </a:xfrm>
          <a:prstGeom prst="rect">
            <a:avLst/>
          </a:prstGeom>
        </p:spPr>
      </p:pic>
    </p:spTree>
    <p:extLst>
      <p:ext uri="{BB962C8B-B14F-4D97-AF65-F5344CB8AC3E}">
        <p14:creationId xmlns:p14="http://schemas.microsoft.com/office/powerpoint/2010/main" val="162691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ext Placeholder 2"/>
          <p:cNvSpPr>
            <a:spLocks noGrp="1"/>
          </p:cNvSpPr>
          <p:nvPr>
            <p:ph type="body" sz="quarter" idx="12"/>
          </p:nvPr>
        </p:nvSpPr>
        <p:spPr/>
        <p:txBody>
          <a:bodyPr/>
          <a:lstStyle/>
          <a:p>
            <a:r>
              <a:rPr lang="en-US" dirty="0"/>
              <a:t>PUBLIC POLICY</a:t>
            </a:r>
          </a:p>
        </p:txBody>
      </p:sp>
      <p:sp>
        <p:nvSpPr>
          <p:cNvPr id="4" name="Text Placeholder 3"/>
          <p:cNvSpPr>
            <a:spLocks noGrp="1"/>
          </p:cNvSpPr>
          <p:nvPr>
            <p:ph type="body" sz="quarter" idx="13"/>
          </p:nvPr>
        </p:nvSpPr>
        <p:spPr>
          <a:xfrm>
            <a:off x="548640" y="1892289"/>
            <a:ext cx="5596128" cy="3206750"/>
          </a:xfrm>
        </p:spPr>
        <p:txBody>
          <a:bodyPr/>
          <a:lstStyle/>
          <a:p>
            <a:r>
              <a:rPr lang="en-US" i="1" dirty="0"/>
              <a:t>“</a:t>
            </a:r>
            <a:r>
              <a:rPr lang="mr-IN" i="1" dirty="0"/>
              <a:t>…</a:t>
            </a:r>
            <a:r>
              <a:rPr lang="en-US" i="1" dirty="0"/>
              <a:t>a united community, based on equality of opportunity, the desirability of good relations and reconciliation</a:t>
            </a:r>
            <a:r>
              <a:rPr lang="mr-IN" i="1" dirty="0"/>
              <a:t>…</a:t>
            </a:r>
            <a:r>
              <a:rPr lang="en-GB" i="1" dirty="0"/>
              <a:t>”</a:t>
            </a:r>
            <a:endParaRPr lang="en-GB" sz="1200" i="1" dirty="0"/>
          </a:p>
          <a:p>
            <a:r>
              <a:rPr lang="en-GB" sz="1200" i="1" dirty="0"/>
              <a:t>Together Building a United Community, 2013, p. 3</a:t>
            </a:r>
            <a:endParaRPr lang="en-GB" sz="1200" dirty="0"/>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3903" y="5769428"/>
            <a:ext cx="2347448" cy="644398"/>
          </a:xfrm>
          <a:prstGeom prst="rect">
            <a:avLst/>
          </a:prstGeom>
        </p:spPr>
      </p:pic>
      <p:pic>
        <p:nvPicPr>
          <p:cNvPr id="8" name="Content Placeholder 11"/>
          <p:cNvPicPr>
            <a:picLocks noChangeAspect="1"/>
          </p:cNvPicPr>
          <p:nvPr/>
        </p:nvPicPr>
        <p:blipFill rotWithShape="1">
          <a:blip r:embed="rId3"/>
          <a:srcRect l="-83049" r="-83049" b="32798"/>
          <a:stretch/>
        </p:blipFill>
        <p:spPr>
          <a:xfrm>
            <a:off x="5158732" y="1780033"/>
            <a:ext cx="10061778" cy="4557872"/>
          </a:xfrm>
          <a:prstGeom prst="rect">
            <a:avLst/>
          </a:prstGeom>
        </p:spPr>
      </p:pic>
    </p:spTree>
    <p:extLst>
      <p:ext uri="{BB962C8B-B14F-4D97-AF65-F5344CB8AC3E}">
        <p14:creationId xmlns:p14="http://schemas.microsoft.com/office/powerpoint/2010/main" val="1255162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a:t>PUBLIC POLICY</a:t>
            </a:r>
          </a:p>
        </p:txBody>
      </p:sp>
      <p:sp>
        <p:nvSpPr>
          <p:cNvPr id="4" name="Text Placeholder 3"/>
          <p:cNvSpPr>
            <a:spLocks noGrp="1"/>
          </p:cNvSpPr>
          <p:nvPr>
            <p:ph type="body" sz="quarter" idx="13"/>
          </p:nvPr>
        </p:nvSpPr>
        <p:spPr>
          <a:xfrm>
            <a:off x="548639" y="1892289"/>
            <a:ext cx="5982789" cy="3206750"/>
          </a:xfrm>
        </p:spPr>
        <p:txBody>
          <a:bodyPr/>
          <a:lstStyle/>
          <a:p>
            <a:pPr lvl="0"/>
            <a:r>
              <a:rPr lang="en-US" dirty="0">
                <a:latin typeface="Arial"/>
                <a:cs typeface="Arial"/>
              </a:rPr>
              <a:t>Our Children and Young People</a:t>
            </a:r>
            <a:endParaRPr lang="en-GB" dirty="0">
              <a:latin typeface="Arial"/>
              <a:cs typeface="Arial"/>
            </a:endParaRPr>
          </a:p>
          <a:p>
            <a:pPr lvl="0"/>
            <a:r>
              <a:rPr lang="en-US" dirty="0">
                <a:latin typeface="Arial"/>
                <a:cs typeface="Arial"/>
              </a:rPr>
              <a:t>Our Safe Community </a:t>
            </a:r>
          </a:p>
          <a:p>
            <a:pPr lvl="0"/>
            <a:r>
              <a:rPr lang="en-US" dirty="0">
                <a:latin typeface="Arial"/>
                <a:cs typeface="Arial"/>
              </a:rPr>
              <a:t>Our Shared Community </a:t>
            </a:r>
          </a:p>
          <a:p>
            <a:pPr lvl="0"/>
            <a:r>
              <a:rPr lang="en-US" dirty="0">
                <a:latin typeface="Arial"/>
                <a:cs typeface="Arial"/>
              </a:rPr>
              <a:t>Our Cultural Expression </a:t>
            </a:r>
          </a:p>
          <a:p>
            <a:pPr lvl="0"/>
            <a:endParaRPr lang="en-GB" sz="1800" i="1" dirty="0"/>
          </a:p>
          <a:p>
            <a:r>
              <a:rPr lang="en-GB" sz="1200" i="1" dirty="0"/>
              <a:t>Together Building a United Community, 2013</a:t>
            </a:r>
            <a:endParaRPr lang="en-US" sz="1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3903" y="5769428"/>
            <a:ext cx="2347448" cy="644398"/>
          </a:xfrm>
          <a:prstGeom prst="rect">
            <a:avLst/>
          </a:prstGeom>
        </p:spPr>
      </p:pic>
      <p:graphicFrame>
        <p:nvGraphicFramePr>
          <p:cNvPr id="9" name="Picture Placeholder 4"/>
          <p:cNvGraphicFramePr>
            <a:graphicFrameLocks/>
          </p:cNvGraphicFramePr>
          <p:nvPr>
            <p:extLst>
              <p:ext uri="{D42A27DB-BD31-4B8C-83A1-F6EECF244321}">
                <p14:modId xmlns:p14="http://schemas.microsoft.com/office/powerpoint/2010/main" val="477946456"/>
              </p:ext>
            </p:extLst>
          </p:nvPr>
        </p:nvGraphicFramePr>
        <p:xfrm>
          <a:off x="6720114" y="230197"/>
          <a:ext cx="5181600" cy="6506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927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4" name="Text Placeholder 3"/>
          <p:cNvSpPr>
            <a:spLocks noGrp="1"/>
          </p:cNvSpPr>
          <p:nvPr>
            <p:ph type="body" sz="quarter" idx="13"/>
          </p:nvPr>
        </p:nvSpPr>
        <p:spPr>
          <a:xfrm>
            <a:off x="548640" y="1892289"/>
            <a:ext cx="10941836" cy="3206750"/>
          </a:xfrm>
        </p:spPr>
        <p:txBody>
          <a:bodyPr/>
          <a:lstStyle/>
          <a:p>
            <a:r>
              <a:rPr lang="en-GB" b="1" dirty="0"/>
              <a:t>Conflict transformation </a:t>
            </a:r>
          </a:p>
          <a:p>
            <a:r>
              <a:rPr lang="en-GB" dirty="0"/>
              <a:t>‘encourages greater understanding of underlying relational and structural patterns while building creative solutions that improve relationships’ (</a:t>
            </a:r>
            <a:r>
              <a:rPr lang="en-GB" dirty="0" err="1"/>
              <a:t>Lederach</a:t>
            </a:r>
            <a:r>
              <a:rPr lang="en-GB" dirty="0"/>
              <a:t>, 1997, p. 19)</a:t>
            </a:r>
          </a:p>
          <a:p>
            <a:endParaRPr lang="en-US" dirty="0"/>
          </a:p>
          <a:p>
            <a:r>
              <a:rPr lang="en-GB" b="1" dirty="0"/>
              <a:t>Good relations</a:t>
            </a:r>
            <a:r>
              <a:rPr lang="en-GB" dirty="0"/>
              <a:t> </a:t>
            </a:r>
          </a:p>
          <a:p>
            <a:r>
              <a:rPr lang="en-GB" dirty="0"/>
              <a:t>“growth of relationships and structures </a:t>
            </a:r>
            <a:r>
              <a:rPr lang="mr-IN" dirty="0"/>
              <a:t>…</a:t>
            </a:r>
            <a:r>
              <a:rPr lang="en-GB" dirty="0"/>
              <a:t>that acknowledge the religious, political and racial context of [Northern Irish] society, and that seek to promote respect, equity and trust, and embrace diversity in all its forms.” (NI Equality Commission) </a:t>
            </a:r>
          </a:p>
          <a:p>
            <a:endParaRPr lang="en-GB" dirty="0"/>
          </a:p>
        </p:txBody>
      </p:sp>
      <p:sp>
        <p:nvSpPr>
          <p:cNvPr id="5" name="Text Placeholder 2"/>
          <p:cNvSpPr txBox="1">
            <a:spLocks/>
          </p:cNvSpPr>
          <p:nvPr/>
        </p:nvSpPr>
        <p:spPr>
          <a:xfrm>
            <a:off x="548640" y="725235"/>
            <a:ext cx="5596128" cy="999934"/>
          </a:xfrm>
          <a:prstGeom prst="rect">
            <a:avLst/>
          </a:prstGeom>
        </p:spPr>
        <p:txBody>
          <a:bodyPr/>
          <a:lstStyle>
            <a:lvl1pPr marL="0" indent="0" algn="l" defTabSz="914400" rtl="0" eaLnBrk="1" latinLnBrk="0" hangingPunct="1">
              <a:lnSpc>
                <a:spcPct val="90000"/>
              </a:lnSpc>
              <a:spcBef>
                <a:spcPts val="1000"/>
              </a:spcBef>
              <a:buFont typeface="Arial"/>
              <a:buNone/>
              <a:defRPr sz="3600" b="1" kern="1200" baseline="0">
                <a:solidFill>
                  <a:srgbClr val="D6000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RECONCILIATION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3903" y="5769428"/>
            <a:ext cx="2347448" cy="644398"/>
          </a:xfrm>
          <a:prstGeom prst="rect">
            <a:avLst/>
          </a:prstGeom>
        </p:spPr>
      </p:pic>
    </p:spTree>
    <p:extLst>
      <p:ext uri="{BB962C8B-B14F-4D97-AF65-F5344CB8AC3E}">
        <p14:creationId xmlns:p14="http://schemas.microsoft.com/office/powerpoint/2010/main" val="131212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ext Placeholder 2"/>
          <p:cNvSpPr>
            <a:spLocks noGrp="1"/>
          </p:cNvSpPr>
          <p:nvPr>
            <p:ph type="body" sz="quarter" idx="12"/>
          </p:nvPr>
        </p:nvSpPr>
        <p:spPr/>
        <p:txBody>
          <a:bodyPr/>
          <a:lstStyle/>
          <a:p>
            <a:r>
              <a:rPr lang="en-US" dirty="0"/>
              <a:t>RECONCILIATION </a:t>
            </a:r>
          </a:p>
        </p:txBody>
      </p:sp>
      <p:sp>
        <p:nvSpPr>
          <p:cNvPr id="4" name="Text Placeholder 3"/>
          <p:cNvSpPr>
            <a:spLocks noGrp="1"/>
          </p:cNvSpPr>
          <p:nvPr>
            <p:ph type="body" sz="quarter" idx="13"/>
          </p:nvPr>
        </p:nvSpPr>
        <p:spPr>
          <a:xfrm>
            <a:off x="548640" y="1892289"/>
            <a:ext cx="10373360" cy="3206750"/>
          </a:xfrm>
        </p:spPr>
        <p:txBody>
          <a:bodyPr/>
          <a:lstStyle/>
          <a:p>
            <a:r>
              <a:rPr lang="en-GB" dirty="0"/>
              <a:t>‘</a:t>
            </a:r>
            <a:r>
              <a:rPr lang="en-GB" i="1" dirty="0"/>
              <a:t>a process of gradually (re)building social relationships between communities alienated by sustained and widespread violence, so that over time they can negotiate the realities and compromises of a new, shared socio-political reality</a:t>
            </a:r>
            <a:r>
              <a:rPr lang="en-GB" dirty="0"/>
              <a:t>’ (Bloomfield, 2006)</a:t>
            </a:r>
          </a:p>
          <a:p>
            <a:endParaRPr lang="en-GB" sz="1100" dirty="0"/>
          </a:p>
          <a:p>
            <a:r>
              <a:rPr lang="en-GB" dirty="0"/>
              <a:t>Some principles:</a:t>
            </a:r>
            <a:endParaRPr lang="en-GB" sz="2400" dirty="0"/>
          </a:p>
          <a:p>
            <a:r>
              <a:rPr lang="en-GB" dirty="0"/>
              <a:t>Forward- and backward-looking </a:t>
            </a:r>
          </a:p>
          <a:p>
            <a:r>
              <a:rPr lang="en-GB" dirty="0"/>
              <a:t>Requires voluntary initiative of all parties</a:t>
            </a:r>
          </a:p>
          <a:p>
            <a:r>
              <a:rPr lang="en-GB" dirty="0"/>
              <a:t>Top-down and bottom-up</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3903" y="5769428"/>
            <a:ext cx="2347448" cy="644398"/>
          </a:xfrm>
          <a:prstGeom prst="rect">
            <a:avLst/>
          </a:prstGeom>
        </p:spPr>
      </p:pic>
    </p:spTree>
    <p:extLst>
      <p:ext uri="{BB962C8B-B14F-4D97-AF65-F5344CB8AC3E}">
        <p14:creationId xmlns:p14="http://schemas.microsoft.com/office/powerpoint/2010/main" val="1481209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ext Placeholder 2"/>
          <p:cNvSpPr>
            <a:spLocks noGrp="1"/>
          </p:cNvSpPr>
          <p:nvPr>
            <p:ph type="body" sz="quarter" idx="12"/>
          </p:nvPr>
        </p:nvSpPr>
        <p:spPr/>
        <p:txBody>
          <a:bodyPr/>
          <a:lstStyle/>
          <a:p>
            <a:r>
              <a:rPr lang="en-US" dirty="0"/>
              <a:t>RECONCILIATION: spheres / levels </a:t>
            </a:r>
          </a:p>
        </p:txBody>
      </p:sp>
      <p:sp>
        <p:nvSpPr>
          <p:cNvPr id="4" name="Text Placeholder 3"/>
          <p:cNvSpPr>
            <a:spLocks noGrp="1"/>
          </p:cNvSpPr>
          <p:nvPr>
            <p:ph type="body" sz="quarter" idx="13"/>
          </p:nvPr>
        </p:nvSpPr>
        <p:spPr>
          <a:xfrm>
            <a:off x="548640" y="1892289"/>
            <a:ext cx="10373360" cy="3206750"/>
          </a:xfrm>
        </p:spPr>
        <p:txBody>
          <a:bodyPr/>
          <a:lstStyle/>
          <a:p>
            <a:r>
              <a:rPr lang="en-GB" u="sng" dirty="0"/>
              <a:t>Political</a:t>
            </a:r>
            <a:r>
              <a:rPr lang="en-GB" dirty="0"/>
              <a:t> – macro-level of society; re-establishing order, governance, justice</a:t>
            </a:r>
          </a:p>
          <a:p>
            <a:r>
              <a:rPr lang="en-GB" u="sng" dirty="0"/>
              <a:t>Societal</a:t>
            </a:r>
            <a:r>
              <a:rPr lang="en-GB" dirty="0"/>
              <a:t> – group-to-group level of relating; concerned primarily with the relationship</a:t>
            </a:r>
          </a:p>
          <a:p>
            <a:r>
              <a:rPr lang="en-GB" u="sng" dirty="0"/>
              <a:t>Interpersonal</a:t>
            </a:r>
            <a:r>
              <a:rPr lang="en-GB" dirty="0"/>
              <a:t> – individual to individual or small group to small group level of relating; concerned with personal hurt and healing</a:t>
            </a:r>
          </a:p>
          <a:p>
            <a:r>
              <a:rPr lang="en-GB" u="sng" dirty="0"/>
              <a:t>Personal</a:t>
            </a:r>
            <a:r>
              <a:rPr lang="en-GB" dirty="0"/>
              <a:t> – cognitive and emotional transformation; relationship with the self</a:t>
            </a:r>
          </a:p>
          <a:p>
            <a:endParaRPr lang="en-GB" dirty="0"/>
          </a:p>
          <a:p>
            <a:r>
              <a:rPr lang="en-GB" dirty="0"/>
              <a:t>(Clegg, 2008)</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3903" y="5769428"/>
            <a:ext cx="2347448" cy="644398"/>
          </a:xfrm>
          <a:prstGeom prst="rect">
            <a:avLst/>
          </a:prstGeom>
        </p:spPr>
      </p:pic>
    </p:spTree>
    <p:extLst>
      <p:ext uri="{BB962C8B-B14F-4D97-AF65-F5344CB8AC3E}">
        <p14:creationId xmlns:p14="http://schemas.microsoft.com/office/powerpoint/2010/main" val="3265603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6000D"/>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WHAT IS ART FOR RECONCILIATION? </a:t>
            </a:r>
          </a:p>
        </p:txBody>
      </p:sp>
    </p:spTree>
    <p:extLst>
      <p:ext uri="{BB962C8B-B14F-4D97-AF65-F5344CB8AC3E}">
        <p14:creationId xmlns:p14="http://schemas.microsoft.com/office/powerpoint/2010/main" val="1845492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548640" y="780099"/>
            <a:ext cx="6877836" cy="999934"/>
          </a:xfrm>
        </p:spPr>
        <p:txBody>
          <a:bodyPr/>
          <a:lstStyle/>
          <a:p>
            <a:r>
              <a:rPr lang="en-US" sz="3200" dirty="0"/>
              <a:t>ART FOR RECONCILIATION (</a:t>
            </a:r>
            <a:r>
              <a:rPr lang="en-US" sz="3200" dirty="0" err="1"/>
              <a:t>AfR</a:t>
            </a:r>
            <a:r>
              <a:rPr lang="en-US" sz="3200" dirty="0"/>
              <a:t>)</a:t>
            </a:r>
          </a:p>
        </p:txBody>
      </p:sp>
      <p:sp>
        <p:nvSpPr>
          <p:cNvPr id="8" name="Text Placeholder 7"/>
          <p:cNvSpPr>
            <a:spLocks noGrp="1"/>
          </p:cNvSpPr>
          <p:nvPr>
            <p:ph type="body" sz="quarter" idx="13"/>
          </p:nvPr>
        </p:nvSpPr>
        <p:spPr>
          <a:xfrm>
            <a:off x="548640" y="2099553"/>
            <a:ext cx="10155646" cy="3206750"/>
          </a:xfrm>
        </p:spPr>
        <p:txBody>
          <a:bodyPr/>
          <a:lstStyle/>
          <a:p>
            <a:pPr marL="342900" lvl="0" indent="-342900">
              <a:buFont typeface="Arial"/>
              <a:buChar char="•"/>
            </a:pPr>
            <a:r>
              <a:rPr lang="en-US" dirty="0"/>
              <a:t>Explicitly directed at promoting peace and reconciliation </a:t>
            </a:r>
            <a:endParaRPr lang="en-GB" dirty="0"/>
          </a:p>
          <a:p>
            <a:pPr marL="342900" lvl="0" indent="-342900">
              <a:buFont typeface="Arial"/>
              <a:buChar char="•"/>
            </a:pPr>
            <a:r>
              <a:rPr lang="en-US" dirty="0"/>
              <a:t>‘Non-directive’, facilitate positive and friendly relationships and “broader perspectives” on experiences of conflict that may not have necessarily been planned for at the outset </a:t>
            </a:r>
          </a:p>
          <a:p>
            <a:pPr lvl="0"/>
            <a:endParaRPr lang="en-US" dirty="0"/>
          </a:p>
          <a:p>
            <a:pPr lvl="0"/>
            <a:r>
              <a:rPr lang="en-US" sz="1600" dirty="0"/>
              <a:t>(Jennings and Baldwin 2010, p. 83) </a:t>
            </a:r>
            <a:endParaRPr lang="en-GB" sz="16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3903" y="5769428"/>
            <a:ext cx="2347448" cy="644398"/>
          </a:xfrm>
          <a:prstGeom prst="rect">
            <a:avLst/>
          </a:prstGeom>
        </p:spPr>
      </p:pic>
    </p:spTree>
    <p:extLst>
      <p:ext uri="{BB962C8B-B14F-4D97-AF65-F5344CB8AC3E}">
        <p14:creationId xmlns:p14="http://schemas.microsoft.com/office/powerpoint/2010/main" val="384181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ext Placeholder 2"/>
          <p:cNvSpPr>
            <a:spLocks noGrp="1"/>
          </p:cNvSpPr>
          <p:nvPr>
            <p:ph type="body" sz="quarter" idx="12"/>
          </p:nvPr>
        </p:nvSpPr>
        <p:spPr>
          <a:xfrm>
            <a:off x="548639" y="572835"/>
            <a:ext cx="7252789" cy="999934"/>
          </a:xfrm>
        </p:spPr>
        <p:txBody>
          <a:bodyPr/>
          <a:lstStyle/>
          <a:p>
            <a:r>
              <a:rPr lang="en-US" dirty="0"/>
              <a:t>FRAMEWORK FOR </a:t>
            </a:r>
            <a:r>
              <a:rPr lang="en-US" dirty="0" err="1"/>
              <a:t>AfR</a:t>
            </a:r>
            <a:endParaRPr lang="en-US" dirty="0"/>
          </a:p>
        </p:txBody>
      </p:sp>
      <p:sp>
        <p:nvSpPr>
          <p:cNvPr id="4" name="Text Placeholder 3"/>
          <p:cNvSpPr>
            <a:spLocks noGrp="1"/>
          </p:cNvSpPr>
          <p:nvPr>
            <p:ph type="body" sz="quarter" idx="13"/>
          </p:nvPr>
        </p:nvSpPr>
        <p:spPr>
          <a:xfrm>
            <a:off x="548640" y="1892289"/>
            <a:ext cx="10373360" cy="3206750"/>
          </a:xfrm>
        </p:spPr>
        <p:txBody>
          <a:bodyPr/>
          <a:lstStyle/>
          <a:p>
            <a:r>
              <a:rPr lang="en-US" sz="2000" dirty="0"/>
              <a:t>UNESCO (2005) </a:t>
            </a:r>
            <a:r>
              <a:rPr lang="en-US" sz="2000" i="1" dirty="0"/>
              <a:t>Convention on the Protection and Promotion of the Diversity of Cultural Expressions</a:t>
            </a:r>
            <a:r>
              <a:rPr lang="en-US" sz="2000" dirty="0"/>
              <a:t>, 20 October, Paris: UNESCO. </a:t>
            </a:r>
          </a:p>
          <a:p>
            <a:r>
              <a:rPr lang="en-US" sz="2000" dirty="0"/>
              <a:t>UNESCO (2009 – 2014) </a:t>
            </a:r>
            <a:r>
              <a:rPr lang="en-US" sz="2000" i="1" dirty="0"/>
              <a:t>What is meant by "cultural heritage"?.</a:t>
            </a:r>
            <a:r>
              <a:rPr lang="en-US" sz="2000" dirty="0"/>
              <a:t> [Online]. </a:t>
            </a:r>
          </a:p>
          <a:p>
            <a:r>
              <a:rPr lang="en-US" sz="2000" dirty="0"/>
              <a:t>UNESCO (2013) Culture: A Key to Sustainable Development, Hangzhou International Congress, China, 17 May, Hangzhou: UNESCO. </a:t>
            </a:r>
          </a:p>
          <a:p>
            <a:r>
              <a:rPr lang="en-US" sz="2000" dirty="0" err="1"/>
              <a:t>Preis</a:t>
            </a:r>
            <a:r>
              <a:rPr lang="en-US" sz="2000" dirty="0"/>
              <a:t>, Ann-Belinda and </a:t>
            </a:r>
            <a:r>
              <a:rPr lang="en-US" sz="2000" dirty="0" err="1"/>
              <a:t>Mustea</a:t>
            </a:r>
            <a:r>
              <a:rPr lang="en-US" sz="2000" dirty="0"/>
              <a:t>, Christina </a:t>
            </a:r>
            <a:r>
              <a:rPr lang="en-US" sz="2000" dirty="0" err="1"/>
              <a:t>Stanca</a:t>
            </a:r>
            <a:r>
              <a:rPr lang="en-US" sz="2000" dirty="0"/>
              <a:t> (2013) ‘Peace and Reconciliation: How Culture Makes the Difference”, High-level Discussion 2, April 2013. UNESCO</a:t>
            </a:r>
            <a:r>
              <a:rPr lang="en-GB" sz="2000" dirty="0"/>
              <a:t> </a:t>
            </a:r>
          </a:p>
          <a:p>
            <a:endParaRPr lang="en-GB"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3903" y="5769428"/>
            <a:ext cx="2347448" cy="644398"/>
          </a:xfrm>
          <a:prstGeom prst="rect">
            <a:avLst/>
          </a:prstGeom>
        </p:spPr>
      </p:pic>
    </p:spTree>
    <p:extLst>
      <p:ext uri="{BB962C8B-B14F-4D97-AF65-F5344CB8AC3E}">
        <p14:creationId xmlns:p14="http://schemas.microsoft.com/office/powerpoint/2010/main" val="1970203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ext Placeholder 2"/>
          <p:cNvSpPr>
            <a:spLocks noGrp="1"/>
          </p:cNvSpPr>
          <p:nvPr>
            <p:ph type="body" sz="quarter" idx="12"/>
          </p:nvPr>
        </p:nvSpPr>
        <p:spPr/>
        <p:txBody>
          <a:bodyPr/>
          <a:lstStyle/>
          <a:p>
            <a:r>
              <a:rPr lang="en-US" dirty="0"/>
              <a:t>FRAMEWORK FOR </a:t>
            </a:r>
            <a:r>
              <a:rPr lang="en-US" dirty="0" err="1"/>
              <a:t>AfR</a:t>
            </a:r>
            <a:endParaRPr lang="en-US" dirty="0"/>
          </a:p>
        </p:txBody>
      </p:sp>
      <p:sp>
        <p:nvSpPr>
          <p:cNvPr id="4" name="Text Placeholder 3"/>
          <p:cNvSpPr>
            <a:spLocks noGrp="1"/>
          </p:cNvSpPr>
          <p:nvPr>
            <p:ph type="body" sz="quarter" idx="13"/>
          </p:nvPr>
        </p:nvSpPr>
        <p:spPr>
          <a:xfrm>
            <a:off x="548640" y="1892288"/>
            <a:ext cx="10373360" cy="3792473"/>
          </a:xfrm>
        </p:spPr>
        <p:txBody>
          <a:bodyPr numCol="3"/>
          <a:lstStyle/>
          <a:p>
            <a:r>
              <a:rPr lang="en-GB" sz="1200" dirty="0"/>
              <a:t>Department for Communities (</a:t>
            </a:r>
            <a:r>
              <a:rPr lang="en-GB" sz="1200" dirty="0" err="1"/>
              <a:t>DfC</a:t>
            </a:r>
            <a:r>
              <a:rPr lang="en-GB" sz="1200" dirty="0"/>
              <a:t>)</a:t>
            </a:r>
          </a:p>
          <a:p>
            <a:r>
              <a:rPr lang="en-GB" sz="1200" dirty="0"/>
              <a:t>Community Relations Council (CRC)</a:t>
            </a:r>
          </a:p>
          <a:p>
            <a:r>
              <a:rPr lang="en-GB" sz="1200" dirty="0"/>
              <a:t>Joseph </a:t>
            </a:r>
            <a:r>
              <a:rPr lang="en-GB" sz="1200" dirty="0" err="1"/>
              <a:t>Rowntree</a:t>
            </a:r>
            <a:endParaRPr lang="en-GB" sz="1200" dirty="0"/>
          </a:p>
          <a:p>
            <a:r>
              <a:rPr lang="en-GB" sz="1200" dirty="0"/>
              <a:t>The Ireland Funds</a:t>
            </a:r>
          </a:p>
          <a:p>
            <a:r>
              <a:rPr lang="en-GB" sz="1200" dirty="0"/>
              <a:t>Arts Council NI (ACNI)</a:t>
            </a:r>
          </a:p>
          <a:p>
            <a:r>
              <a:rPr lang="en-GB" sz="1200" dirty="0"/>
              <a:t>British Council NI (BCNI)</a:t>
            </a:r>
          </a:p>
          <a:p>
            <a:r>
              <a:rPr lang="en-GB" sz="1200" dirty="0"/>
              <a:t>Special EU Programmes Body</a:t>
            </a:r>
          </a:p>
          <a:p>
            <a:r>
              <a:rPr lang="en-GB" sz="1200" dirty="0"/>
              <a:t>Co-operation Ireland</a:t>
            </a:r>
          </a:p>
          <a:p>
            <a:r>
              <a:rPr lang="en-GB" sz="1200" dirty="0"/>
              <a:t>Department of Foreign Affairs and Trade (DFAT)</a:t>
            </a:r>
          </a:p>
          <a:p>
            <a:r>
              <a:rPr lang="en-GB" sz="1200" dirty="0"/>
              <a:t>Atlantic Philanthropies</a:t>
            </a:r>
          </a:p>
          <a:p>
            <a:r>
              <a:rPr lang="en-GB" sz="1200" dirty="0"/>
              <a:t>International Fund for Ireland</a:t>
            </a:r>
          </a:p>
          <a:p>
            <a:r>
              <a:rPr lang="en-GB" sz="1200" dirty="0"/>
              <a:t>Heritage Lottery</a:t>
            </a:r>
          </a:p>
          <a:p>
            <a:r>
              <a:rPr lang="en-GB" sz="1200" dirty="0"/>
              <a:t>Big Lottery</a:t>
            </a:r>
          </a:p>
          <a:p>
            <a:r>
              <a:rPr lang="en-GB" sz="1200" dirty="0"/>
              <a:t>Stephen's Green Trust</a:t>
            </a:r>
          </a:p>
          <a:p>
            <a:r>
              <a:rPr lang="en-GB" sz="1200" dirty="0"/>
              <a:t>Halifax Foundation for NI</a:t>
            </a:r>
          </a:p>
          <a:p>
            <a:r>
              <a:rPr lang="en-GB" sz="1200" dirty="0"/>
              <a:t>Lloyds Foundation for NI</a:t>
            </a:r>
          </a:p>
          <a:p>
            <a:r>
              <a:rPr lang="en-GB" sz="1200" dirty="0"/>
              <a:t>Belfast City Council Good Relations Unit</a:t>
            </a:r>
          </a:p>
          <a:p>
            <a:r>
              <a:rPr lang="en-GB" sz="1200" dirty="0"/>
              <a:t>BBC Children in Need</a:t>
            </a:r>
          </a:p>
          <a:p>
            <a:r>
              <a:rPr lang="en-GB" sz="1200" dirty="0" err="1"/>
              <a:t>Wellcome</a:t>
            </a:r>
            <a:r>
              <a:rPr lang="en-GB" sz="1200" dirty="0"/>
              <a:t> Trust</a:t>
            </a:r>
          </a:p>
          <a:p>
            <a:r>
              <a:rPr lang="en-GB" sz="1200" dirty="0"/>
              <a:t>Red Cross (ICRC)</a:t>
            </a:r>
          </a:p>
          <a:p>
            <a:r>
              <a:rPr lang="en-GB" sz="1200" dirty="0"/>
              <a:t>Culture Ireland</a:t>
            </a:r>
          </a:p>
          <a:p>
            <a:r>
              <a:rPr lang="en-GB" sz="1200" dirty="0"/>
              <a:t>NI Executive</a:t>
            </a:r>
          </a:p>
          <a:p>
            <a:r>
              <a:rPr lang="en-GB" sz="1200" dirty="0"/>
              <a:t>Enniskillen Memorial Fund (micro fund)</a:t>
            </a:r>
          </a:p>
          <a:p>
            <a:r>
              <a:rPr lang="en-GB" sz="1200" dirty="0"/>
              <a:t>Thomas Devlin Fund (micro fund)</a:t>
            </a:r>
          </a:p>
          <a:p>
            <a:r>
              <a:rPr lang="en-GB" sz="1200" dirty="0"/>
              <a:t>Department of Culture Art and Leisure (prior to </a:t>
            </a:r>
            <a:r>
              <a:rPr lang="en-GB" sz="1200" dirty="0" err="1"/>
              <a:t>DfC</a:t>
            </a:r>
            <a:r>
              <a:rPr lang="en-GB" sz="1200" dirty="0"/>
              <a:t>)</a:t>
            </a:r>
          </a:p>
          <a:p>
            <a:r>
              <a:rPr lang="en-GB" sz="1200" dirty="0"/>
              <a:t>Department for Social Development (prior to </a:t>
            </a:r>
            <a:r>
              <a:rPr lang="en-GB" sz="1200" dirty="0" err="1"/>
              <a:t>DfC</a:t>
            </a:r>
            <a:r>
              <a:rPr lang="en-GB" sz="1200" dirty="0"/>
              <a:t>)</a:t>
            </a:r>
          </a:p>
          <a:p>
            <a:r>
              <a:rPr lang="en-GB" sz="1200" dirty="0" err="1"/>
              <a:t>Laganside</a:t>
            </a:r>
            <a:r>
              <a:rPr lang="en-GB" sz="1200" dirty="0"/>
              <a:t> Corporation</a:t>
            </a:r>
          </a:p>
          <a:p>
            <a:r>
              <a:rPr lang="en-GB" sz="1200" dirty="0"/>
              <a:t>Local authorities (current and former)</a:t>
            </a:r>
          </a:p>
          <a:p>
            <a:r>
              <a:rPr lang="en-GB" sz="1200" dirty="0"/>
              <a:t>Belfast Charitable Society</a:t>
            </a:r>
          </a:p>
          <a:p>
            <a:r>
              <a:rPr lang="en-GB" sz="1200" dirty="0"/>
              <a:t>Carnegie Trust</a:t>
            </a:r>
          </a:p>
          <a:p>
            <a:r>
              <a:rPr lang="en-GB" sz="1200" dirty="0"/>
              <a:t>Comic Relief</a:t>
            </a:r>
          </a:p>
          <a:p>
            <a:r>
              <a:rPr lang="en-GB" sz="1200" dirty="0" err="1"/>
              <a:t>Enkalon</a:t>
            </a:r>
            <a:r>
              <a:rPr lang="en-GB" sz="1200" dirty="0"/>
              <a:t> Foundation</a:t>
            </a:r>
          </a:p>
          <a:p>
            <a:r>
              <a:rPr lang="en-GB" sz="1200" dirty="0"/>
              <a:t>Fermanagh Trust</a:t>
            </a:r>
          </a:p>
          <a:p>
            <a:r>
              <a:rPr lang="en-GB" sz="1200" dirty="0"/>
              <a:t>Community Foundation NI</a:t>
            </a:r>
          </a:p>
          <a:p>
            <a:r>
              <a:rPr lang="en-GB" sz="1200" dirty="0"/>
              <a:t>The Honourable The Irish Society</a:t>
            </a:r>
          </a:p>
          <a:p>
            <a:r>
              <a:rPr lang="en-GB" sz="1200" dirty="0"/>
              <a:t>The Prince's Trust</a:t>
            </a:r>
          </a:p>
          <a:p>
            <a:endParaRPr lang="en-GB" sz="1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3903" y="5769428"/>
            <a:ext cx="2347448" cy="644398"/>
          </a:xfrm>
          <a:prstGeom prst="rect">
            <a:avLst/>
          </a:prstGeom>
        </p:spPr>
      </p:pic>
    </p:spTree>
    <p:extLst>
      <p:ext uri="{BB962C8B-B14F-4D97-AF65-F5344CB8AC3E}">
        <p14:creationId xmlns:p14="http://schemas.microsoft.com/office/powerpoint/2010/main" val="1563810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Dr. Victoria Durrer	</a:t>
            </a:r>
          </a:p>
        </p:txBody>
      </p:sp>
      <p:sp>
        <p:nvSpPr>
          <p:cNvPr id="3" name="Text Placeholder 2"/>
          <p:cNvSpPr>
            <a:spLocks noGrp="1"/>
          </p:cNvSpPr>
          <p:nvPr>
            <p:ph type="body" sz="quarter" idx="12"/>
          </p:nvPr>
        </p:nvSpPr>
        <p:spPr>
          <a:xfrm>
            <a:off x="1582737" y="5711637"/>
            <a:ext cx="4597929" cy="401567"/>
          </a:xfrm>
        </p:spPr>
        <p:txBody>
          <a:bodyPr/>
          <a:lstStyle/>
          <a:p>
            <a:r>
              <a:rPr lang="en-US" dirty="0"/>
              <a:t>Lecturer in Arts Management and Cultural Policy </a:t>
            </a:r>
          </a:p>
        </p:txBody>
      </p:sp>
      <p:sp>
        <p:nvSpPr>
          <p:cNvPr id="4" name="Text Placeholder 3"/>
          <p:cNvSpPr>
            <a:spLocks noGrp="1"/>
          </p:cNvSpPr>
          <p:nvPr>
            <p:ph type="body" sz="quarter" idx="13"/>
          </p:nvPr>
        </p:nvSpPr>
        <p:spPr/>
        <p:txBody>
          <a:bodyPr/>
          <a:lstStyle/>
          <a:p>
            <a:r>
              <a:rPr lang="en-US" dirty="0"/>
              <a:t>9 April 2018</a:t>
            </a:r>
          </a:p>
          <a:p>
            <a:r>
              <a:rPr lang="en-US" dirty="0" err="1"/>
              <a:t>v.durrer@qub.ac.uk</a:t>
            </a:r>
            <a:endParaRPr lang="en-US" dirty="0"/>
          </a:p>
        </p:txBody>
      </p:sp>
      <p:sp>
        <p:nvSpPr>
          <p:cNvPr id="5" name="Text Placeholder 4"/>
          <p:cNvSpPr>
            <a:spLocks noGrp="1"/>
          </p:cNvSpPr>
          <p:nvPr>
            <p:ph type="body" sz="quarter" idx="15"/>
          </p:nvPr>
        </p:nvSpPr>
        <p:spPr/>
        <p:txBody>
          <a:bodyPr anchor="ctr"/>
          <a:lstStyle/>
          <a:p>
            <a:r>
              <a:rPr lang="en-US" sz="3000" dirty="0"/>
              <a:t>A Question of Design: Understanding the Impact of Art for Reconciliation</a:t>
            </a:r>
          </a:p>
          <a:p>
            <a:r>
              <a:rPr lang="en-US" sz="3000" i="1" dirty="0"/>
              <a:t>A Case Study from Northern Ireland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7237" y="5708928"/>
            <a:ext cx="2347448" cy="644398"/>
          </a:xfrm>
          <a:prstGeom prst="rect">
            <a:avLst/>
          </a:prstGeom>
        </p:spPr>
      </p:pic>
    </p:spTree>
    <p:extLst>
      <p:ext uri="{BB962C8B-B14F-4D97-AF65-F5344CB8AC3E}">
        <p14:creationId xmlns:p14="http://schemas.microsoft.com/office/powerpoint/2010/main" val="965857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a:xfrm flipH="1">
            <a:off x="6994676" y="0"/>
            <a:ext cx="5181600" cy="6858000"/>
          </a:xfrm>
        </p:spPr>
      </p:sp>
      <p:sp>
        <p:nvSpPr>
          <p:cNvPr id="3" name="Text Placeholder 2"/>
          <p:cNvSpPr>
            <a:spLocks noGrp="1"/>
          </p:cNvSpPr>
          <p:nvPr>
            <p:ph type="body" sz="quarter" idx="12"/>
          </p:nvPr>
        </p:nvSpPr>
        <p:spPr/>
        <p:txBody>
          <a:bodyPr/>
          <a:lstStyle/>
          <a:p>
            <a:r>
              <a:rPr lang="en-GB" dirty="0"/>
              <a:t>FRAMEWORK FOR </a:t>
            </a:r>
            <a:r>
              <a:rPr lang="en-GB" dirty="0" err="1"/>
              <a:t>AfR</a:t>
            </a:r>
            <a:endParaRPr lang="en-GB" dirty="0"/>
          </a:p>
        </p:txBody>
      </p:sp>
      <p:sp>
        <p:nvSpPr>
          <p:cNvPr id="4" name="Text Placeholder 3"/>
          <p:cNvSpPr>
            <a:spLocks noGrp="1"/>
          </p:cNvSpPr>
          <p:nvPr>
            <p:ph type="body" sz="quarter" idx="13"/>
          </p:nvPr>
        </p:nvSpPr>
        <p:spPr>
          <a:xfrm>
            <a:off x="548639" y="1892289"/>
            <a:ext cx="6273075" cy="3206750"/>
          </a:xfrm>
        </p:spPr>
        <p:txBody>
          <a:bodyPr/>
          <a:lstStyle/>
          <a:p>
            <a:r>
              <a:rPr lang="en-GB" i="1" dirty="0"/>
              <a:t>“Whilst significant progress has been made since then, </a:t>
            </a:r>
            <a:r>
              <a:rPr lang="en-GB" b="1" i="1" dirty="0"/>
              <a:t>there remains a need to improve cross-community relations and where possible further integrate divided communities. </a:t>
            </a:r>
            <a:r>
              <a:rPr lang="en-GB" i="1" dirty="0"/>
              <a:t>The new programming period for 2014-2020 provides opportunity for continued EU assistance to help address the peace and reconciliation needs of the region [of Northern Ireland and the Border counties in the Republic of Ireland].”</a:t>
            </a:r>
          </a:p>
          <a:p>
            <a:r>
              <a:rPr lang="en-GB" dirty="0"/>
              <a:t>EU Peace IV Programme Overview, 2016</a:t>
            </a:r>
          </a:p>
        </p:txBody>
      </p:sp>
      <p:sp>
        <p:nvSpPr>
          <p:cNvPr id="5" name="TextBox 4"/>
          <p:cNvSpPr txBox="1"/>
          <p:nvPr/>
        </p:nvSpPr>
        <p:spPr>
          <a:xfrm>
            <a:off x="7160381" y="1892289"/>
            <a:ext cx="2576286" cy="369332"/>
          </a:xfrm>
          <a:prstGeom prst="rect">
            <a:avLst/>
          </a:prstGeom>
          <a:noFill/>
        </p:spPr>
        <p:txBody>
          <a:bodyPr wrap="square" rtlCol="0">
            <a:spAutoFit/>
          </a:bodyPr>
          <a:lstStyle/>
          <a:p>
            <a:endParaRPr lang="en-GB" dirty="0"/>
          </a:p>
        </p:txBody>
      </p:sp>
      <p:sp>
        <p:nvSpPr>
          <p:cNvPr id="6" name="Rectangle 5"/>
          <p:cNvSpPr/>
          <p:nvPr/>
        </p:nvSpPr>
        <p:spPr>
          <a:xfrm>
            <a:off x="7160381" y="1892289"/>
            <a:ext cx="4850191" cy="1815882"/>
          </a:xfrm>
          <a:prstGeom prst="rect">
            <a:avLst/>
          </a:prstGeom>
        </p:spPr>
        <p:txBody>
          <a:bodyPr wrap="square">
            <a:spAutoFit/>
          </a:bodyPr>
          <a:lstStyle/>
          <a:p>
            <a:r>
              <a:rPr lang="en-GB" sz="2800" b="1" dirty="0">
                <a:solidFill>
                  <a:srgbClr val="D6000D"/>
                </a:solidFill>
                <a:latin typeface="Arial"/>
                <a:cs typeface="Arial"/>
              </a:rPr>
              <a:t>Peace I (1995 – 1999)</a:t>
            </a:r>
          </a:p>
          <a:p>
            <a:r>
              <a:rPr lang="en-GB" sz="2800" b="1" dirty="0">
                <a:solidFill>
                  <a:srgbClr val="D6000D"/>
                </a:solidFill>
                <a:latin typeface="Arial"/>
                <a:cs typeface="Arial"/>
              </a:rPr>
              <a:t>Peace II (2000 – 2006)</a:t>
            </a:r>
          </a:p>
          <a:p>
            <a:r>
              <a:rPr lang="en-GB" sz="2800" b="1" dirty="0">
                <a:solidFill>
                  <a:srgbClr val="D6000D"/>
                </a:solidFill>
                <a:latin typeface="Arial"/>
                <a:cs typeface="Arial"/>
              </a:rPr>
              <a:t>Peace III (2007 – 2013) </a:t>
            </a:r>
          </a:p>
          <a:p>
            <a:r>
              <a:rPr lang="en-GB" sz="2800" b="1" dirty="0">
                <a:solidFill>
                  <a:srgbClr val="D6000D"/>
                </a:solidFill>
                <a:latin typeface="Arial"/>
                <a:cs typeface="Arial"/>
              </a:rPr>
              <a:t>Peace IV (2014 </a:t>
            </a:r>
            <a:r>
              <a:rPr lang="mr-IN" sz="2800" b="1" dirty="0">
                <a:solidFill>
                  <a:srgbClr val="D6000D"/>
                </a:solidFill>
                <a:latin typeface="Arial"/>
                <a:cs typeface="Arial"/>
              </a:rPr>
              <a:t>–</a:t>
            </a:r>
            <a:r>
              <a:rPr lang="en-GB" sz="2800" b="1" dirty="0">
                <a:solidFill>
                  <a:srgbClr val="D6000D"/>
                </a:solidFill>
                <a:latin typeface="Arial"/>
                <a:cs typeface="Arial"/>
              </a:rPr>
              <a:t> 2020)</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3903" y="5769428"/>
            <a:ext cx="2347448" cy="644398"/>
          </a:xfrm>
          <a:prstGeom prst="rect">
            <a:avLst/>
          </a:prstGeom>
        </p:spPr>
      </p:pic>
    </p:spTree>
    <p:extLst>
      <p:ext uri="{BB962C8B-B14F-4D97-AF65-F5344CB8AC3E}">
        <p14:creationId xmlns:p14="http://schemas.microsoft.com/office/powerpoint/2010/main" val="1633910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6000D"/>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WHAT ARE THE CLAIMS? </a:t>
            </a:r>
          </a:p>
        </p:txBody>
      </p:sp>
      <p:sp>
        <p:nvSpPr>
          <p:cNvPr id="3" name="Text Placeholder 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77599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a:t>THE CLAIMS for </a:t>
            </a:r>
            <a:r>
              <a:rPr lang="en-US" dirty="0" err="1"/>
              <a:t>AfR</a:t>
            </a:r>
            <a:endParaRPr lang="en-US" dirty="0"/>
          </a:p>
        </p:txBody>
      </p:sp>
      <p:sp>
        <p:nvSpPr>
          <p:cNvPr id="8" name="Content Placeholder 5"/>
          <p:cNvSpPr txBox="1">
            <a:spLocks/>
          </p:cNvSpPr>
          <p:nvPr/>
        </p:nvSpPr>
        <p:spPr>
          <a:xfrm>
            <a:off x="755735" y="2212531"/>
            <a:ext cx="5389033" cy="395128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600" dirty="0"/>
              <a:t>Providing a means for expression, including non-verbal through dance for instance </a:t>
            </a:r>
          </a:p>
          <a:p>
            <a:r>
              <a:rPr lang="en-US" sz="1600" dirty="0"/>
              <a:t>Activities and opportunities that engage multiple senses: aural, visual and kinesthetic </a:t>
            </a:r>
            <a:endParaRPr lang="en-GB" sz="1600" dirty="0"/>
          </a:p>
          <a:p>
            <a:r>
              <a:rPr lang="en-US" sz="1600" dirty="0"/>
              <a:t>As an entry point into dialogue </a:t>
            </a:r>
          </a:p>
          <a:p>
            <a:r>
              <a:rPr lang="en-US" sz="1600" dirty="0"/>
              <a:t>Providing methods of “reciprocal and conciliatory communication” through role play, theatre development and performance, re-enactments and story telling </a:t>
            </a:r>
          </a:p>
          <a:p>
            <a:r>
              <a:rPr lang="en-US" sz="1600" dirty="0"/>
              <a:t>As a ‘catalyst’ for empathy </a:t>
            </a:r>
          </a:p>
          <a:p>
            <a:r>
              <a:rPr lang="en-US" sz="1600" dirty="0"/>
              <a:t>Creation of collaborative artworks among divided groups</a:t>
            </a:r>
            <a:endParaRPr lang="en-GB" sz="1600" dirty="0"/>
          </a:p>
        </p:txBody>
      </p:sp>
      <p:sp>
        <p:nvSpPr>
          <p:cNvPr id="10" name="Text Placeholder 4"/>
          <p:cNvSpPr>
            <a:spLocks noGrp="1"/>
          </p:cNvSpPr>
          <p:nvPr>
            <p:ph type="body" sz="quarter" idx="4294967295"/>
          </p:nvPr>
        </p:nvSpPr>
        <p:spPr>
          <a:xfrm>
            <a:off x="755735" y="1572769"/>
            <a:ext cx="5389033" cy="639762"/>
          </a:xfrm>
          <a:prstGeom prst="rect">
            <a:avLst/>
          </a:prstGeom>
        </p:spPr>
        <p:txBody>
          <a:bodyPr/>
          <a:lstStyle/>
          <a:p>
            <a:pPr marL="0" indent="0">
              <a:buNone/>
            </a:pPr>
            <a:r>
              <a:rPr lang="en-GB" dirty="0"/>
              <a:t>By</a:t>
            </a:r>
            <a:r>
              <a:rPr lang="mr-IN" dirty="0"/>
              <a:t>…</a:t>
            </a:r>
            <a:endParaRPr lang="en-GB" dirty="0"/>
          </a:p>
        </p:txBody>
      </p:sp>
      <p:sp>
        <p:nvSpPr>
          <p:cNvPr id="11" name="Content Placeholder 3"/>
          <p:cNvSpPr txBox="1">
            <a:spLocks/>
          </p:cNvSpPr>
          <p:nvPr/>
        </p:nvSpPr>
        <p:spPr>
          <a:xfrm>
            <a:off x="7010400" y="1892650"/>
            <a:ext cx="5386917" cy="395128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600" dirty="0"/>
              <a:t>Building positive relationships </a:t>
            </a:r>
          </a:p>
          <a:p>
            <a:r>
              <a:rPr lang="en-US" sz="1600" dirty="0"/>
              <a:t>Challenging and changing attitudes </a:t>
            </a:r>
            <a:endParaRPr lang="en-GB" sz="1600" dirty="0"/>
          </a:p>
          <a:p>
            <a:r>
              <a:rPr lang="en-US" sz="1600" dirty="0"/>
              <a:t>Making meaning of a traumatic event </a:t>
            </a:r>
          </a:p>
          <a:p>
            <a:r>
              <a:rPr lang="en-US" sz="1600" dirty="0"/>
              <a:t>Promoting respect for diversity of cultural expression </a:t>
            </a:r>
            <a:endParaRPr lang="en-GB" sz="1600" dirty="0"/>
          </a:p>
          <a:p>
            <a:r>
              <a:rPr lang="en-US" sz="1600" dirty="0"/>
              <a:t>Promoting and creating a social space for gathering as well as dialogue </a:t>
            </a:r>
          </a:p>
          <a:p>
            <a:r>
              <a:rPr lang="en-US" sz="1600" dirty="0"/>
              <a:t>“Humanizing the other” </a:t>
            </a:r>
          </a:p>
          <a:p>
            <a:r>
              <a:rPr lang="en-US" sz="1600" dirty="0"/>
              <a:t>Promoting empathy and mutual understanding </a:t>
            </a:r>
          </a:p>
          <a:p>
            <a:r>
              <a:rPr lang="en-US" sz="1600" dirty="0"/>
              <a:t>Pedagogy for peace education</a:t>
            </a:r>
            <a:endParaRPr lang="en-GB" sz="1600" dirty="0"/>
          </a:p>
          <a:p>
            <a:endParaRPr lang="en-GB" sz="1600" dirty="0"/>
          </a:p>
        </p:txBody>
      </p:sp>
      <p:sp>
        <p:nvSpPr>
          <p:cNvPr id="12" name="Text Placeholder 2"/>
          <p:cNvSpPr>
            <a:spLocks noGrp="1"/>
          </p:cNvSpPr>
          <p:nvPr>
            <p:ph type="body" idx="4294967295"/>
          </p:nvPr>
        </p:nvSpPr>
        <p:spPr>
          <a:xfrm>
            <a:off x="7010400" y="868680"/>
            <a:ext cx="5386917" cy="639762"/>
          </a:xfrm>
          <a:prstGeom prst="rect">
            <a:avLst/>
          </a:prstGeom>
        </p:spPr>
        <p:txBody>
          <a:bodyPr/>
          <a:lstStyle/>
          <a:p>
            <a:pPr marL="0" indent="0">
              <a:buNone/>
            </a:pPr>
            <a:r>
              <a:rPr lang="en-GB" dirty="0"/>
              <a:t>Role of Arts</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3903" y="5769428"/>
            <a:ext cx="2347448" cy="644398"/>
          </a:xfrm>
          <a:prstGeom prst="rect">
            <a:avLst/>
          </a:prstGeom>
        </p:spPr>
      </p:pic>
    </p:spTree>
    <p:extLst>
      <p:ext uri="{BB962C8B-B14F-4D97-AF65-F5344CB8AC3E}">
        <p14:creationId xmlns:p14="http://schemas.microsoft.com/office/powerpoint/2010/main" val="43020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548639" y="780099"/>
            <a:ext cx="6998789" cy="999934"/>
          </a:xfrm>
        </p:spPr>
        <p:txBody>
          <a:bodyPr/>
          <a:lstStyle/>
          <a:p>
            <a:r>
              <a:rPr lang="en-US" sz="2800" dirty="0"/>
              <a:t>TEMPLE (2015)</a:t>
            </a:r>
          </a:p>
          <a:p>
            <a:r>
              <a:rPr lang="en-US" sz="2200" dirty="0"/>
              <a:t>David Best and Artichoke Productions</a:t>
            </a:r>
          </a:p>
        </p:txBody>
      </p:sp>
      <p:pic>
        <p:nvPicPr>
          <p:cNvPr id="14" name="Picture 13" descr="Temple-David-Best-2015.-Produced-by-Artichoke-in-DerryLondonderry.-Photo-by-Matthew-Andrews-1-5-1190x79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2460" y="3704598"/>
            <a:ext cx="4324086" cy="2881513"/>
          </a:xfrm>
          <a:prstGeom prst="rect">
            <a:avLst/>
          </a:prstGeom>
        </p:spPr>
      </p:pic>
      <p:sp>
        <p:nvSpPr>
          <p:cNvPr id="15" name="Rectangle 14"/>
          <p:cNvSpPr/>
          <p:nvPr/>
        </p:nvSpPr>
        <p:spPr>
          <a:xfrm>
            <a:off x="641047" y="2227270"/>
            <a:ext cx="6096000" cy="2354491"/>
          </a:xfrm>
          <a:prstGeom prst="rect">
            <a:avLst/>
          </a:prstGeom>
        </p:spPr>
        <p:txBody>
          <a:bodyPr>
            <a:spAutoFit/>
          </a:bodyPr>
          <a:lstStyle/>
          <a:p>
            <a:r>
              <a:rPr lang="en-GB" sz="2100" i="1" dirty="0">
                <a:latin typeface="Arial Body"/>
                <a:cs typeface="Arial Body"/>
              </a:rPr>
              <a:t>Temple allowed local people to “</a:t>
            </a:r>
            <a:r>
              <a:rPr lang="en-GB" sz="2100" b="1" i="1" dirty="0">
                <a:latin typeface="Arial Body"/>
                <a:cs typeface="Arial Body"/>
              </a:rPr>
              <a:t>work together across community divisions</a:t>
            </a:r>
            <a:r>
              <a:rPr lang="en-GB" sz="2100" i="1" dirty="0">
                <a:latin typeface="Arial Body"/>
                <a:cs typeface="Arial Body"/>
              </a:rPr>
              <a:t> and do something really extraordinary – to build something that will rise high above the skyline and will </a:t>
            </a:r>
            <a:r>
              <a:rPr lang="en-GB" sz="2100" b="1" i="1" dirty="0">
                <a:latin typeface="Arial Body"/>
                <a:cs typeface="Arial Body"/>
              </a:rPr>
              <a:t>offer an alternative to the divisions of the</a:t>
            </a:r>
            <a:r>
              <a:rPr lang="en-GB" sz="2100" i="1" dirty="0">
                <a:latin typeface="Arial Body"/>
                <a:cs typeface="Arial Body"/>
              </a:rPr>
              <a:t> </a:t>
            </a:r>
            <a:r>
              <a:rPr lang="en-GB" sz="2100" b="1" i="1" dirty="0">
                <a:latin typeface="Arial Body"/>
                <a:cs typeface="Arial Body"/>
              </a:rPr>
              <a:t>past</a:t>
            </a:r>
            <a:r>
              <a:rPr lang="en-GB" sz="2100" i="1" dirty="0">
                <a:latin typeface="Arial Body"/>
                <a:cs typeface="Arial Body"/>
              </a:rPr>
              <a:t>”.</a:t>
            </a:r>
          </a:p>
          <a:p>
            <a:endParaRPr lang="en-GB" sz="2100" dirty="0">
              <a:latin typeface="Arial Body"/>
              <a:cs typeface="Arial Body"/>
            </a:endParaRPr>
          </a:p>
          <a:p>
            <a:r>
              <a:rPr lang="en-GB" sz="2100" dirty="0">
                <a:latin typeface="Arial Body"/>
                <a:cs typeface="Arial Body"/>
              </a:rPr>
              <a:t>Helen Marriage, Director of Artichoke</a:t>
            </a:r>
          </a:p>
        </p:txBody>
      </p:sp>
      <p:pic>
        <p:nvPicPr>
          <p:cNvPr id="17" name="Picture 16" descr="Temple-3-1190x79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2460" y="582605"/>
            <a:ext cx="4318640" cy="2881513"/>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3903" y="5769428"/>
            <a:ext cx="2347448" cy="644398"/>
          </a:xfrm>
          <a:prstGeom prst="rect">
            <a:avLst/>
          </a:prstGeom>
        </p:spPr>
      </p:pic>
    </p:spTree>
    <p:extLst>
      <p:ext uri="{BB962C8B-B14F-4D97-AF65-F5344CB8AC3E}">
        <p14:creationId xmlns:p14="http://schemas.microsoft.com/office/powerpoint/2010/main" val="37600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548639" y="780099"/>
            <a:ext cx="11377268" cy="999934"/>
          </a:xfrm>
        </p:spPr>
        <p:txBody>
          <a:bodyPr/>
          <a:lstStyle/>
          <a:p>
            <a:r>
              <a:rPr lang="en-US" sz="2800" dirty="0"/>
              <a:t>5 APPLES (2015)</a:t>
            </a:r>
          </a:p>
          <a:p>
            <a:r>
              <a:rPr lang="en-GB" sz="2200" dirty="0" err="1"/>
              <a:t>Shiro</a:t>
            </a:r>
            <a:r>
              <a:rPr lang="en-GB" sz="2200" dirty="0"/>
              <a:t> </a:t>
            </a:r>
            <a:r>
              <a:rPr lang="en-GB" sz="2200" dirty="0" err="1"/>
              <a:t>Masuyama</a:t>
            </a:r>
            <a:r>
              <a:rPr lang="en-GB" sz="2200" dirty="0"/>
              <a:t> and ACNI’s ‘Building Peace through the Arts’</a:t>
            </a:r>
            <a:endParaRPr lang="en-US" sz="2200" dirty="0"/>
          </a:p>
        </p:txBody>
      </p:sp>
      <p:sp>
        <p:nvSpPr>
          <p:cNvPr id="8" name="Rectangle 7"/>
          <p:cNvSpPr/>
          <p:nvPr/>
        </p:nvSpPr>
        <p:spPr>
          <a:xfrm>
            <a:off x="641047" y="2118413"/>
            <a:ext cx="6096000" cy="3600986"/>
          </a:xfrm>
          <a:prstGeom prst="rect">
            <a:avLst/>
          </a:prstGeom>
        </p:spPr>
        <p:txBody>
          <a:bodyPr>
            <a:spAutoFit/>
          </a:bodyPr>
          <a:lstStyle/>
          <a:p>
            <a:r>
              <a:rPr lang="mr-IN" sz="1900" dirty="0">
                <a:latin typeface="Arial"/>
                <a:cs typeface="Arial"/>
              </a:rPr>
              <a:t>…</a:t>
            </a:r>
            <a:r>
              <a:rPr lang="en-GB" sz="1900" i="1" dirty="0">
                <a:latin typeface="Arial"/>
                <a:cs typeface="Arial"/>
              </a:rPr>
              <a:t>Themes “which unite rather than divide, ultimately leading to the creation of public artwork that promotes tolerance and understanding”</a:t>
            </a:r>
            <a:r>
              <a:rPr lang="mr-IN" sz="1900" i="1" dirty="0">
                <a:latin typeface="Arial"/>
                <a:cs typeface="Arial"/>
              </a:rPr>
              <a:t>…</a:t>
            </a:r>
            <a:r>
              <a:rPr lang="en-GB" sz="1900" i="1" dirty="0">
                <a:latin typeface="Arial"/>
                <a:cs typeface="Arial"/>
              </a:rPr>
              <a:t> </a:t>
            </a:r>
          </a:p>
          <a:p>
            <a:endParaRPr lang="en-GB" sz="1900" dirty="0">
              <a:latin typeface="Arial"/>
              <a:cs typeface="Arial"/>
            </a:endParaRPr>
          </a:p>
          <a:p>
            <a:r>
              <a:rPr lang="en-GB" sz="1900" dirty="0">
                <a:latin typeface="Arial"/>
                <a:cs typeface="Arial"/>
              </a:rPr>
              <a:t>ACNI, Building Peace through the Arts </a:t>
            </a:r>
            <a:endParaRPr lang="en-GB" sz="1900" i="1" dirty="0">
              <a:latin typeface="Arial"/>
              <a:cs typeface="Arial"/>
            </a:endParaRPr>
          </a:p>
          <a:p>
            <a:endParaRPr lang="en-GB" sz="1900" i="1" dirty="0">
              <a:latin typeface="Arial"/>
              <a:cs typeface="Arial"/>
            </a:endParaRPr>
          </a:p>
          <a:p>
            <a:r>
              <a:rPr lang="en-GB" sz="1900" i="1" dirty="0">
                <a:latin typeface="Arial"/>
                <a:cs typeface="Arial"/>
              </a:rPr>
              <a:t>“Five Apples was designed to reflect themes such as community, trust and the future, it is also designed to be a symbol of aspiration for continued peace within the community.”</a:t>
            </a:r>
          </a:p>
          <a:p>
            <a:endParaRPr lang="en-GB" sz="1900" dirty="0">
              <a:latin typeface="Arial"/>
              <a:cs typeface="Arial"/>
            </a:endParaRPr>
          </a:p>
          <a:p>
            <a:r>
              <a:rPr lang="en-GB" sz="1900" dirty="0" err="1">
                <a:latin typeface="Arial"/>
                <a:cs typeface="Arial"/>
              </a:rPr>
              <a:t>Shiro</a:t>
            </a:r>
            <a:r>
              <a:rPr lang="en-GB" sz="1900" dirty="0">
                <a:latin typeface="Arial"/>
                <a:cs typeface="Arial"/>
              </a:rPr>
              <a:t> </a:t>
            </a:r>
            <a:r>
              <a:rPr lang="en-GB" sz="1900" dirty="0" err="1">
                <a:latin typeface="Arial"/>
                <a:cs typeface="Arial"/>
              </a:rPr>
              <a:t>Masuyama</a:t>
            </a:r>
            <a:r>
              <a:rPr lang="en-GB" sz="1900" dirty="0">
                <a:latin typeface="Arial"/>
                <a:cs typeface="Arial"/>
              </a:rPr>
              <a:t>, artist</a:t>
            </a:r>
          </a:p>
        </p:txBody>
      </p:sp>
      <p:pic>
        <p:nvPicPr>
          <p:cNvPr id="4" name="Picture 3" descr="appl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4771" y="2118413"/>
            <a:ext cx="3607610" cy="1924058"/>
          </a:xfrm>
          <a:prstGeom prst="rect">
            <a:avLst/>
          </a:prstGeom>
        </p:spPr>
      </p:pic>
      <p:pic>
        <p:nvPicPr>
          <p:cNvPr id="6" name="Picture 5" descr="Five_Apples-640x4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4771" y="4172855"/>
            <a:ext cx="3607610" cy="240695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3903" y="5769428"/>
            <a:ext cx="2347448" cy="644398"/>
          </a:xfrm>
          <a:prstGeom prst="rect">
            <a:avLst/>
          </a:prstGeom>
        </p:spPr>
      </p:pic>
    </p:spTree>
    <p:extLst>
      <p:ext uri="{BB962C8B-B14F-4D97-AF65-F5344CB8AC3E}">
        <p14:creationId xmlns:p14="http://schemas.microsoft.com/office/powerpoint/2010/main" val="320255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6000D"/>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WHAT’S THE PROBLEM?</a:t>
            </a:r>
          </a:p>
        </p:txBody>
      </p:sp>
    </p:spTree>
    <p:extLst>
      <p:ext uri="{BB962C8B-B14F-4D97-AF65-F5344CB8AC3E}">
        <p14:creationId xmlns:p14="http://schemas.microsoft.com/office/powerpoint/2010/main" val="3218932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85975588"/>
              </p:ext>
            </p:extLst>
          </p:nvPr>
        </p:nvGraphicFramePr>
        <p:xfrm>
          <a:off x="609601" y="457200"/>
          <a:ext cx="10972801" cy="5404552"/>
        </p:xfrm>
        <a:graphic>
          <a:graphicData uri="http://schemas.openxmlformats.org/drawingml/2006/table">
            <a:tbl>
              <a:tblPr firstRow="1" bandRow="1">
                <a:tableStyleId>{073A0DAA-6AF3-43AB-8588-CEC1D06C72B9}</a:tableStyleId>
              </a:tblPr>
              <a:tblGrid>
                <a:gridCol w="2218668">
                  <a:extLst>
                    <a:ext uri="{9D8B030D-6E8A-4147-A177-3AD203B41FA5}">
                      <a16:colId xmlns:a16="http://schemas.microsoft.com/office/drawing/2014/main" val="20000"/>
                    </a:ext>
                  </a:extLst>
                </a:gridCol>
                <a:gridCol w="2017556">
                  <a:extLst>
                    <a:ext uri="{9D8B030D-6E8A-4147-A177-3AD203B41FA5}">
                      <a16:colId xmlns:a16="http://schemas.microsoft.com/office/drawing/2014/main" val="20001"/>
                    </a:ext>
                  </a:extLst>
                </a:gridCol>
                <a:gridCol w="3761540">
                  <a:extLst>
                    <a:ext uri="{9D8B030D-6E8A-4147-A177-3AD203B41FA5}">
                      <a16:colId xmlns:a16="http://schemas.microsoft.com/office/drawing/2014/main" val="20002"/>
                    </a:ext>
                  </a:extLst>
                </a:gridCol>
                <a:gridCol w="2975037">
                  <a:extLst>
                    <a:ext uri="{9D8B030D-6E8A-4147-A177-3AD203B41FA5}">
                      <a16:colId xmlns:a16="http://schemas.microsoft.com/office/drawing/2014/main" val="20003"/>
                    </a:ext>
                  </a:extLst>
                </a:gridCol>
              </a:tblGrid>
              <a:tr h="544324">
                <a:tc>
                  <a:txBody>
                    <a:bodyPr/>
                    <a:lstStyle/>
                    <a:p>
                      <a:r>
                        <a:rPr lang="en-US" dirty="0"/>
                        <a:t>Role of Model</a:t>
                      </a:r>
                    </a:p>
                  </a:txBody>
                  <a:tcPr marL="121920" marR="121920"/>
                </a:tc>
                <a:tc>
                  <a:txBody>
                    <a:bodyPr/>
                    <a:lstStyle/>
                    <a:p>
                      <a:r>
                        <a:rPr lang="en-US" dirty="0"/>
                        <a:t>Location </a:t>
                      </a:r>
                    </a:p>
                  </a:txBody>
                  <a:tcPr marL="121920" marR="121920"/>
                </a:tc>
                <a:tc>
                  <a:txBody>
                    <a:bodyPr/>
                    <a:lstStyle/>
                    <a:p>
                      <a:r>
                        <a:rPr lang="en-US" dirty="0"/>
                        <a:t>Features</a:t>
                      </a: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Funding Mechanism</a:t>
                      </a:r>
                    </a:p>
                    <a:p>
                      <a:endParaRPr lang="en-US" dirty="0"/>
                    </a:p>
                  </a:txBody>
                  <a:tcPr marL="121920" marR="121920"/>
                </a:tc>
                <a:extLst>
                  <a:ext uri="{0D108BD9-81ED-4DB2-BD59-A6C34878D82A}">
                    <a16:rowId xmlns:a16="http://schemas.microsoft.com/office/drawing/2014/main" val="10000"/>
                  </a:ext>
                </a:extLst>
              </a:tr>
              <a:tr h="1540644">
                <a:tc>
                  <a:txBody>
                    <a:bodyPr/>
                    <a:lstStyle/>
                    <a:p>
                      <a:r>
                        <a:rPr lang="en-US" dirty="0"/>
                        <a:t>Facilitator</a:t>
                      </a:r>
                    </a:p>
                  </a:txBody>
                  <a:tcPr marL="121920" marR="121920"/>
                </a:tc>
                <a:tc>
                  <a:txBody>
                    <a:bodyPr/>
                    <a:lstStyle/>
                    <a:p>
                      <a:r>
                        <a:rPr lang="en-US" dirty="0"/>
                        <a:t>USA</a:t>
                      </a:r>
                    </a:p>
                  </a:txBody>
                  <a:tcPr marL="121920" marR="121920"/>
                </a:tc>
                <a:tc>
                  <a:txBody>
                    <a:bodyPr/>
                    <a:lstStyle/>
                    <a:p>
                      <a:r>
                        <a:rPr lang="en-US" dirty="0"/>
                        <a:t>‘hands-off’</a:t>
                      </a:r>
                      <a:r>
                        <a:rPr lang="en-US" baseline="0" dirty="0"/>
                        <a:t> </a:t>
                      </a:r>
                    </a:p>
                    <a:p>
                      <a:r>
                        <a:rPr lang="en-US" baseline="0" dirty="0"/>
                        <a:t>Abiding faith in the market</a:t>
                      </a:r>
                    </a:p>
                    <a:p>
                      <a:endParaRPr lang="en-US" baseline="0" dirty="0"/>
                    </a:p>
                    <a:p>
                      <a:endParaRPr lang="en-US" dirty="0"/>
                    </a:p>
                  </a:txBody>
                  <a:tcPr marL="121920" marR="121920"/>
                </a:tc>
                <a:tc>
                  <a:txBody>
                    <a:bodyPr/>
                    <a:lstStyle/>
                    <a:p>
                      <a:r>
                        <a:rPr lang="en-US" dirty="0"/>
                        <a:t>Tax expenditures and incentives</a:t>
                      </a:r>
                    </a:p>
                  </a:txBody>
                  <a:tcPr marL="121920" marR="121920"/>
                </a:tc>
                <a:extLst>
                  <a:ext uri="{0D108BD9-81ED-4DB2-BD59-A6C34878D82A}">
                    <a16:rowId xmlns:a16="http://schemas.microsoft.com/office/drawing/2014/main" val="10001"/>
                  </a:ext>
                </a:extLst>
              </a:tr>
              <a:tr h="480628">
                <a:tc>
                  <a:txBody>
                    <a:bodyPr/>
                    <a:lstStyle/>
                    <a:p>
                      <a:r>
                        <a:rPr lang="en-US" dirty="0"/>
                        <a:t>Patron</a:t>
                      </a:r>
                    </a:p>
                  </a:txBody>
                  <a:tcPr marL="121920" marR="121920"/>
                </a:tc>
                <a:tc>
                  <a:txBody>
                    <a:bodyPr/>
                    <a:lstStyle/>
                    <a:p>
                      <a:r>
                        <a:rPr lang="en-US" dirty="0"/>
                        <a:t>UK, Canada, Australia</a:t>
                      </a:r>
                    </a:p>
                  </a:txBody>
                  <a:tcPr marL="121920" marR="121920"/>
                </a:tc>
                <a:tc>
                  <a:txBody>
                    <a:bodyPr/>
                    <a:lstStyle/>
                    <a:p>
                      <a:r>
                        <a:rPr lang="en-US" dirty="0"/>
                        <a:t>Modern equivalent of aristocratic</a:t>
                      </a:r>
                      <a:r>
                        <a:rPr lang="en-US" baseline="0" dirty="0"/>
                        <a:t> support</a:t>
                      </a:r>
                    </a:p>
                    <a:p>
                      <a:endParaRPr lang="en-US"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arms’ length principle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Peer review</a:t>
                      </a:r>
                    </a:p>
                    <a:p>
                      <a:endParaRPr lang="en-US" dirty="0"/>
                    </a:p>
                  </a:txBody>
                  <a:tcPr marL="121920" marR="121920"/>
                </a:tc>
                <a:extLst>
                  <a:ext uri="{0D108BD9-81ED-4DB2-BD59-A6C34878D82A}">
                    <a16:rowId xmlns:a16="http://schemas.microsoft.com/office/drawing/2014/main" val="10002"/>
                  </a:ext>
                </a:extLst>
              </a:tr>
              <a:tr h="480628">
                <a:tc>
                  <a:txBody>
                    <a:bodyPr/>
                    <a:lstStyle/>
                    <a:p>
                      <a:r>
                        <a:rPr lang="en-US" dirty="0"/>
                        <a:t>Architect</a:t>
                      </a:r>
                    </a:p>
                  </a:txBody>
                  <a:tcPr marL="121920" marR="121920"/>
                </a:tc>
                <a:tc>
                  <a:txBody>
                    <a:bodyPr/>
                    <a:lstStyle/>
                    <a:p>
                      <a:r>
                        <a:rPr lang="en-US" dirty="0"/>
                        <a:t>France</a:t>
                      </a:r>
                    </a:p>
                  </a:txBody>
                  <a:tcPr marL="121920" marR="121920"/>
                </a:tc>
                <a:tc>
                  <a:txBody>
                    <a:bodyPr/>
                    <a:lstStyle/>
                    <a:p>
                      <a:r>
                        <a:rPr lang="en-US" dirty="0" err="1"/>
                        <a:t>Govt</a:t>
                      </a:r>
                      <a:r>
                        <a:rPr lang="en-US" dirty="0"/>
                        <a:t> more direct control </a:t>
                      </a:r>
                    </a:p>
                    <a:p>
                      <a:r>
                        <a:rPr lang="en-US" dirty="0"/>
                        <a:t>Connected to social welfare &amp; national cultural policy objectives </a:t>
                      </a:r>
                    </a:p>
                  </a:txBody>
                  <a:tcPr marL="121920" marR="121920"/>
                </a:tc>
                <a:tc>
                  <a:txBody>
                    <a:bodyPr/>
                    <a:lstStyle/>
                    <a:p>
                      <a:r>
                        <a:rPr lang="en-US" dirty="0" err="1"/>
                        <a:t>Dept</a:t>
                      </a:r>
                      <a:r>
                        <a:rPr lang="en-US" baseline="0" dirty="0"/>
                        <a:t> and </a:t>
                      </a:r>
                      <a:r>
                        <a:rPr lang="en-US" dirty="0"/>
                        <a:t> Ministry  of Culture</a:t>
                      </a:r>
                    </a:p>
                  </a:txBody>
                  <a:tcPr marL="121920" marR="121920"/>
                </a:tc>
                <a:extLst>
                  <a:ext uri="{0D108BD9-81ED-4DB2-BD59-A6C34878D82A}">
                    <a16:rowId xmlns:a16="http://schemas.microsoft.com/office/drawing/2014/main" val="10003"/>
                  </a:ext>
                </a:extLst>
              </a:tr>
              <a:tr h="480628">
                <a:tc>
                  <a:txBody>
                    <a:bodyPr/>
                    <a:lstStyle/>
                    <a:p>
                      <a:r>
                        <a:rPr lang="en-US" dirty="0"/>
                        <a:t>Engineer</a:t>
                      </a:r>
                    </a:p>
                  </a:txBody>
                  <a:tcPr marL="121920" marR="121920"/>
                </a:tc>
                <a:tc>
                  <a:txBody>
                    <a:bodyPr/>
                    <a:lstStyle/>
                    <a:p>
                      <a:r>
                        <a:rPr lang="en-US" dirty="0"/>
                        <a:t>Former Society countries,</a:t>
                      </a:r>
                      <a:r>
                        <a:rPr lang="en-US" baseline="0" dirty="0"/>
                        <a:t> Cuba Korean </a:t>
                      </a:r>
                      <a:endParaRPr lang="en-US" dirty="0"/>
                    </a:p>
                  </a:txBody>
                  <a:tcPr marL="121920" marR="121920"/>
                </a:tc>
                <a:tc>
                  <a:txBody>
                    <a:bodyPr/>
                    <a:lstStyle/>
                    <a:p>
                      <a:r>
                        <a:rPr lang="en-US" dirty="0" err="1"/>
                        <a:t>Instrucment</a:t>
                      </a:r>
                      <a:r>
                        <a:rPr lang="en-US" dirty="0"/>
                        <a:t> of Political education, national culture</a:t>
                      </a:r>
                    </a:p>
                  </a:txBody>
                  <a:tcPr marL="121920" marR="121920"/>
                </a:tc>
                <a:tc>
                  <a:txBody>
                    <a:bodyPr/>
                    <a:lstStyle/>
                    <a:p>
                      <a:r>
                        <a:rPr lang="en-US" dirty="0" err="1"/>
                        <a:t>Govt</a:t>
                      </a:r>
                      <a:r>
                        <a:rPr lang="en-US" baseline="0" dirty="0"/>
                        <a:t> ownership of artistic production </a:t>
                      </a:r>
                      <a:endParaRPr lang="en-US" dirty="0"/>
                    </a:p>
                  </a:txBody>
                  <a:tcPr marL="121920" marR="121920"/>
                </a:tc>
                <a:extLst>
                  <a:ext uri="{0D108BD9-81ED-4DB2-BD59-A6C34878D82A}">
                    <a16:rowId xmlns:a16="http://schemas.microsoft.com/office/drawing/2014/main" val="10004"/>
                  </a:ext>
                </a:extLst>
              </a:tr>
              <a:tr h="480628">
                <a:tc>
                  <a:txBody>
                    <a:bodyPr/>
                    <a:lstStyle/>
                    <a:p>
                      <a:endParaRPr lang="en-US" dirty="0"/>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dirty="0"/>
                    </a:p>
                  </a:txBody>
                  <a:tcPr marL="121920" marR="121920"/>
                </a:tc>
                <a:extLst>
                  <a:ext uri="{0D108BD9-81ED-4DB2-BD59-A6C34878D82A}">
                    <a16:rowId xmlns:a16="http://schemas.microsoft.com/office/drawing/2014/main" val="10005"/>
                  </a:ext>
                </a:extLst>
              </a:tr>
            </a:tbl>
          </a:graphicData>
        </a:graphic>
      </p:graphicFrame>
      <p:sp>
        <p:nvSpPr>
          <p:cNvPr id="3" name="TextBox 2"/>
          <p:cNvSpPr txBox="1"/>
          <p:nvPr/>
        </p:nvSpPr>
        <p:spPr>
          <a:xfrm>
            <a:off x="8317002" y="5996001"/>
            <a:ext cx="3203521" cy="338554"/>
          </a:xfrm>
          <a:prstGeom prst="rect">
            <a:avLst/>
          </a:prstGeom>
          <a:noFill/>
        </p:spPr>
        <p:txBody>
          <a:bodyPr wrap="none" rtlCol="0">
            <a:spAutoFit/>
          </a:bodyPr>
          <a:lstStyle/>
          <a:p>
            <a:r>
              <a:rPr lang="en-GB" sz="1600" dirty="0" err="1">
                <a:latin typeface="Arial"/>
                <a:cs typeface="Arial"/>
              </a:rPr>
              <a:t>Chartrand</a:t>
            </a:r>
            <a:r>
              <a:rPr lang="en-GB" sz="1600" dirty="0">
                <a:latin typeface="Arial"/>
                <a:cs typeface="Arial"/>
              </a:rPr>
              <a:t> and McCaughey, 1989</a:t>
            </a:r>
          </a:p>
        </p:txBody>
      </p:sp>
    </p:spTree>
    <p:extLst>
      <p:ext uri="{BB962C8B-B14F-4D97-AF65-F5344CB8AC3E}">
        <p14:creationId xmlns:p14="http://schemas.microsoft.com/office/powerpoint/2010/main" val="752616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Placeholder 2"/>
          <p:cNvSpPr txBox="1">
            <a:spLocks/>
          </p:cNvSpPr>
          <p:nvPr/>
        </p:nvSpPr>
        <p:spPr>
          <a:xfrm>
            <a:off x="-3297645" y="4322298"/>
            <a:ext cx="5596128" cy="999934"/>
          </a:xfrm>
          <a:prstGeom prst="rect">
            <a:avLst/>
          </a:prstGeom>
        </p:spPr>
        <p:txBody>
          <a:bodyPr/>
          <a:lstStyle>
            <a:lvl1pPr marL="0" indent="0" algn="l" defTabSz="914400" rtl="0" eaLnBrk="1" latinLnBrk="0" hangingPunct="1">
              <a:lnSpc>
                <a:spcPct val="90000"/>
              </a:lnSpc>
              <a:spcBef>
                <a:spcPts val="1000"/>
              </a:spcBef>
              <a:buFont typeface="Arial"/>
              <a:buNone/>
              <a:defRPr sz="3600" b="1" kern="1200" baseline="0">
                <a:solidFill>
                  <a:srgbClr val="D6000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dirty="0"/>
              <a:t>IMPACT</a:t>
            </a:r>
          </a:p>
        </p:txBody>
      </p:sp>
      <p:sp>
        <p:nvSpPr>
          <p:cNvPr id="2" name="TextBox 1"/>
          <p:cNvSpPr txBox="1"/>
          <p:nvPr/>
        </p:nvSpPr>
        <p:spPr>
          <a:xfrm>
            <a:off x="8611797" y="6488668"/>
            <a:ext cx="3580202" cy="276999"/>
          </a:xfrm>
          <a:prstGeom prst="rect">
            <a:avLst/>
          </a:prstGeom>
          <a:noFill/>
        </p:spPr>
        <p:txBody>
          <a:bodyPr wrap="none" rtlCol="0">
            <a:spAutoFit/>
          </a:bodyPr>
          <a:lstStyle/>
          <a:p>
            <a:pPr algn="r"/>
            <a:r>
              <a:rPr lang="en-GB" sz="1200" dirty="0">
                <a:latin typeface="Arial"/>
                <a:cs typeface="Arial"/>
              </a:rPr>
              <a:t>NI Draft Programme for Government, 2016 - 2021</a:t>
            </a:r>
          </a:p>
        </p:txBody>
      </p:sp>
      <p:sp>
        <p:nvSpPr>
          <p:cNvPr id="9" name="Text Placeholder 3"/>
          <p:cNvSpPr>
            <a:spLocks noGrp="1"/>
          </p:cNvSpPr>
          <p:nvPr>
            <p:ph type="body" sz="quarter" idx="13"/>
          </p:nvPr>
        </p:nvSpPr>
        <p:spPr>
          <a:xfrm>
            <a:off x="548640" y="1531077"/>
            <a:ext cx="10603170" cy="2170066"/>
          </a:xfrm>
        </p:spPr>
        <p:txBody>
          <a:bodyPr/>
          <a:lstStyle/>
          <a:p>
            <a:pPr lvl="0"/>
            <a:r>
              <a:rPr lang="en-GB" dirty="0"/>
              <a:t>“</a:t>
            </a:r>
            <a:r>
              <a:rPr lang="mr-IN" dirty="0"/>
              <a:t>…</a:t>
            </a:r>
            <a:r>
              <a:rPr lang="en-US" dirty="0"/>
              <a:t>We can only really know how far we have come as a community when we have clear ways of measuring how effective this Strategy is and how people’s lives have changed for the better as a result.”</a:t>
            </a:r>
          </a:p>
          <a:p>
            <a:r>
              <a:rPr lang="en-GB" sz="1600" dirty="0"/>
              <a:t>Together Building a United Community, 2013</a:t>
            </a:r>
            <a:endParaRPr lang="en-US" sz="1600" dirty="0"/>
          </a:p>
          <a:p>
            <a:endParaRPr lang="en-US" dirty="0"/>
          </a:p>
        </p:txBody>
      </p:sp>
      <p:pic>
        <p:nvPicPr>
          <p:cNvPr id="10" name="Chart Placeholder 2"/>
          <p:cNvPicPr>
            <a:picLocks/>
          </p:cNvPicPr>
          <p:nvPr/>
        </p:nvPicPr>
        <p:blipFill>
          <a:blip r:embed="rId2">
            <a:extLst>
              <a:ext uri="{28A0092B-C50C-407E-A947-70E740481C1C}">
                <a14:useLocalDpi xmlns:a14="http://schemas.microsoft.com/office/drawing/2010/main" val="0"/>
              </a:ext>
            </a:extLst>
          </a:blip>
          <a:srcRect t="-99198" b="-99198"/>
          <a:stretch>
            <a:fillRect/>
          </a:stretch>
        </p:blipFill>
        <p:spPr bwMode="auto">
          <a:xfrm>
            <a:off x="565090" y="1228695"/>
            <a:ext cx="8900160" cy="5999162"/>
          </a:xfrm>
          <a:prstGeom prst="rect">
            <a:avLst/>
          </a:prstGeom>
          <a:noFill/>
          <a:ln>
            <a:noFill/>
          </a:ln>
        </p:spPr>
      </p:pic>
      <p:sp>
        <p:nvSpPr>
          <p:cNvPr id="11" name="TextBox 10"/>
          <p:cNvSpPr txBox="1"/>
          <p:nvPr/>
        </p:nvSpPr>
        <p:spPr>
          <a:xfrm>
            <a:off x="548640" y="5340419"/>
            <a:ext cx="3358122" cy="338554"/>
          </a:xfrm>
          <a:prstGeom prst="rect">
            <a:avLst/>
          </a:prstGeom>
          <a:noFill/>
        </p:spPr>
        <p:txBody>
          <a:bodyPr wrap="square" rtlCol="0">
            <a:spAutoFit/>
          </a:bodyPr>
          <a:lstStyle/>
          <a:p>
            <a:r>
              <a:rPr lang="en-GB" sz="1600" dirty="0">
                <a:latin typeface="Arial Body "/>
                <a:cs typeface="Arial Body "/>
              </a:rPr>
              <a:t>NIRSA, 2017, p. 7</a:t>
            </a:r>
          </a:p>
        </p:txBody>
      </p:sp>
      <p:sp>
        <p:nvSpPr>
          <p:cNvPr id="12" name="Text Placeholder 2"/>
          <p:cNvSpPr txBox="1">
            <a:spLocks/>
          </p:cNvSpPr>
          <p:nvPr/>
        </p:nvSpPr>
        <p:spPr>
          <a:xfrm>
            <a:off x="548640" y="610766"/>
            <a:ext cx="5596128" cy="999934"/>
          </a:xfrm>
          <a:prstGeom prst="rect">
            <a:avLst/>
          </a:prstGeom>
        </p:spPr>
        <p:txBody>
          <a:bodyPr/>
          <a:lstStyle>
            <a:lvl1pPr marL="0" indent="0" algn="l" defTabSz="914400" rtl="0" eaLnBrk="1" latinLnBrk="0" hangingPunct="1">
              <a:lnSpc>
                <a:spcPct val="90000"/>
              </a:lnSpc>
              <a:spcBef>
                <a:spcPts val="1000"/>
              </a:spcBef>
              <a:buFont typeface="Arial"/>
              <a:buNone/>
              <a:defRPr sz="3600" b="1" kern="1200" baseline="0">
                <a:solidFill>
                  <a:srgbClr val="D6000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dirty="0"/>
              <a:t>IMPACT</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3903" y="5769428"/>
            <a:ext cx="2347448" cy="644398"/>
          </a:xfrm>
          <a:prstGeom prst="rect">
            <a:avLst/>
          </a:prstGeom>
        </p:spPr>
      </p:pic>
    </p:spTree>
    <p:extLst>
      <p:ext uri="{BB962C8B-B14F-4D97-AF65-F5344CB8AC3E}">
        <p14:creationId xmlns:p14="http://schemas.microsoft.com/office/powerpoint/2010/main" val="174964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GB"/>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548640" y="1088571"/>
            <a:ext cx="9308979" cy="4564263"/>
          </a:xfrm>
          <a:prstGeom prst="rect">
            <a:avLst/>
          </a:prstGeom>
          <a:noFill/>
          <a:ln>
            <a:noFill/>
          </a:ln>
        </p:spPr>
      </p:pic>
      <p:sp>
        <p:nvSpPr>
          <p:cNvPr id="7" name="Text Placeholder 2"/>
          <p:cNvSpPr txBox="1">
            <a:spLocks/>
          </p:cNvSpPr>
          <p:nvPr/>
        </p:nvSpPr>
        <p:spPr>
          <a:xfrm>
            <a:off x="548640" y="610766"/>
            <a:ext cx="5596128" cy="999934"/>
          </a:xfrm>
          <a:prstGeom prst="rect">
            <a:avLst/>
          </a:prstGeom>
        </p:spPr>
        <p:txBody>
          <a:bodyPr/>
          <a:lstStyle>
            <a:lvl1pPr marL="0" indent="0" algn="l" defTabSz="914400" rtl="0" eaLnBrk="1" latinLnBrk="0" hangingPunct="1">
              <a:lnSpc>
                <a:spcPct val="90000"/>
              </a:lnSpc>
              <a:spcBef>
                <a:spcPts val="1000"/>
              </a:spcBef>
              <a:buFont typeface="Arial"/>
              <a:buNone/>
              <a:defRPr sz="3600" b="1" kern="1200" baseline="0">
                <a:solidFill>
                  <a:srgbClr val="D6000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dirty="0"/>
              <a:t>IMPACT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3903" y="5769428"/>
            <a:ext cx="2347448" cy="644398"/>
          </a:xfrm>
          <a:prstGeom prst="rect">
            <a:avLst/>
          </a:prstGeom>
        </p:spPr>
      </p:pic>
    </p:spTree>
    <p:extLst>
      <p:ext uri="{BB962C8B-B14F-4D97-AF65-F5344CB8AC3E}">
        <p14:creationId xmlns:p14="http://schemas.microsoft.com/office/powerpoint/2010/main" val="2192661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GB" dirty="0"/>
              <a:t>IMPACT: Problems</a:t>
            </a:r>
          </a:p>
        </p:txBody>
      </p:sp>
      <p:sp>
        <p:nvSpPr>
          <p:cNvPr id="4" name="Text Placeholder 3"/>
          <p:cNvSpPr>
            <a:spLocks noGrp="1"/>
          </p:cNvSpPr>
          <p:nvPr>
            <p:ph type="body" sz="quarter" idx="13"/>
          </p:nvPr>
        </p:nvSpPr>
        <p:spPr>
          <a:xfrm>
            <a:off x="548640" y="2099553"/>
            <a:ext cx="11014408" cy="3206750"/>
          </a:xfrm>
        </p:spPr>
        <p:txBody>
          <a:bodyPr/>
          <a:lstStyle/>
          <a:p>
            <a:pPr marL="342900" indent="-342900">
              <a:buFont typeface="Arial"/>
              <a:buChar char="•"/>
            </a:pPr>
            <a:r>
              <a:rPr lang="en-GB" dirty="0"/>
              <a:t>Market value of the arts as a return on financial investment for delivering for work in other policy areas</a:t>
            </a:r>
          </a:p>
          <a:p>
            <a:pPr marL="342900" indent="-342900">
              <a:buFont typeface="Arial"/>
              <a:buChar char="•"/>
            </a:pPr>
            <a:r>
              <a:rPr lang="en-GB" dirty="0"/>
              <a:t>What data we collect and how informs our understanding of impact </a:t>
            </a:r>
          </a:p>
          <a:p>
            <a:pPr marL="342900" indent="-342900">
              <a:buFont typeface="Arial"/>
              <a:buChar char="•"/>
            </a:pPr>
            <a:r>
              <a:rPr lang="en-GB" dirty="0"/>
              <a:t>Preoccupation with </a:t>
            </a:r>
            <a:r>
              <a:rPr lang="en-GB"/>
              <a:t>understanding positive </a:t>
            </a:r>
            <a:r>
              <a:rPr lang="en-GB" dirty="0"/>
              <a:t>impacts, rather than trying to understand impact all together (White and </a:t>
            </a:r>
            <a:r>
              <a:rPr lang="en-GB" dirty="0" err="1"/>
              <a:t>Heade</a:t>
            </a:r>
            <a:r>
              <a:rPr lang="en-GB" dirty="0"/>
              <a:t>, 2008)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3903" y="5769428"/>
            <a:ext cx="2347448" cy="644398"/>
          </a:xfrm>
          <a:prstGeom prst="rect">
            <a:avLst/>
          </a:prstGeom>
        </p:spPr>
      </p:pic>
    </p:spTree>
    <p:extLst>
      <p:ext uri="{BB962C8B-B14F-4D97-AF65-F5344CB8AC3E}">
        <p14:creationId xmlns:p14="http://schemas.microsoft.com/office/powerpoint/2010/main" val="266548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sz="2600" dirty="0"/>
              <a:t>The Art of Reconciliation: Do art projects transform conflict?  </a:t>
            </a:r>
          </a:p>
        </p:txBody>
      </p:sp>
      <p:sp>
        <p:nvSpPr>
          <p:cNvPr id="4" name="Text Placeholder 3"/>
          <p:cNvSpPr>
            <a:spLocks noGrp="1"/>
          </p:cNvSpPr>
          <p:nvPr>
            <p:ph type="body" sz="quarter" idx="13"/>
          </p:nvPr>
        </p:nvSpPr>
        <p:spPr/>
        <p:txBody>
          <a:bodyPr/>
          <a:lstStyle/>
          <a:p>
            <a:r>
              <a:rPr lang="en-GB" sz="1800" dirty="0"/>
              <a:t>Principal Investigator: </a:t>
            </a:r>
            <a:r>
              <a:rPr lang="en-GB" sz="1800" i="1" dirty="0"/>
              <a:t>Peter </a:t>
            </a:r>
            <a:r>
              <a:rPr lang="en-GB" sz="1800" i="1" dirty="0" err="1"/>
              <a:t>Shirlow</a:t>
            </a:r>
            <a:endParaRPr lang="en-GB" sz="1800" i="1" dirty="0"/>
          </a:p>
          <a:p>
            <a:r>
              <a:rPr lang="en-GB" sz="1800" dirty="0"/>
              <a:t>Co-Investigators: </a:t>
            </a:r>
            <a:r>
              <a:rPr lang="en-GB" sz="1800" i="1" dirty="0"/>
              <a:t>Peter Campbell, Victoria Durrer, David Grant, Matt Jennings, Des </a:t>
            </a:r>
            <a:r>
              <a:rPr lang="en-GB" sz="1800" i="1" dirty="0" err="1"/>
              <a:t>O’Rawe</a:t>
            </a:r>
            <a:endParaRPr lang="en-GB" sz="1800" i="1" dirty="0"/>
          </a:p>
          <a:p>
            <a:r>
              <a:rPr lang="en-GB" sz="1800" dirty="0"/>
              <a:t>Postdoctoral Research Associate: </a:t>
            </a:r>
            <a:r>
              <a:rPr lang="en-GB" sz="1800" i="1" dirty="0"/>
              <a:t>Sarah </a:t>
            </a:r>
            <a:r>
              <a:rPr lang="en-GB" sz="1800" i="1" dirty="0" err="1"/>
              <a:t>Jankowitz</a:t>
            </a:r>
            <a:endParaRPr lang="en-GB" sz="1800" i="1" dirty="0"/>
          </a:p>
          <a:p>
            <a:r>
              <a:rPr lang="en-GB" sz="1800" dirty="0"/>
              <a:t>Project Administrator: </a:t>
            </a:r>
            <a:r>
              <a:rPr lang="en-GB" sz="1800" i="1" dirty="0"/>
              <a:t>Rebecca Spencer</a:t>
            </a:r>
          </a:p>
          <a:p>
            <a:endParaRPr lang="en-GB" sz="1800" dirty="0"/>
          </a:p>
          <a:p>
            <a:endParaRPr lang="en-US" sz="1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3903" y="5769428"/>
            <a:ext cx="2347448" cy="644398"/>
          </a:xfrm>
          <a:prstGeom prst="rect">
            <a:avLst/>
          </a:prstGeom>
        </p:spPr>
      </p:pic>
    </p:spTree>
    <p:extLst>
      <p:ext uri="{BB962C8B-B14F-4D97-AF65-F5344CB8AC3E}">
        <p14:creationId xmlns:p14="http://schemas.microsoft.com/office/powerpoint/2010/main" val="3034498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548639" y="780099"/>
            <a:ext cx="11377268" cy="999934"/>
          </a:xfrm>
        </p:spPr>
        <p:txBody>
          <a:bodyPr/>
          <a:lstStyle/>
          <a:p>
            <a:r>
              <a:rPr lang="en-GB" sz="2800" dirty="0"/>
              <a:t>THE WEDDING COMMUNITY PLAY PROJECT</a:t>
            </a:r>
          </a:p>
        </p:txBody>
      </p:sp>
      <p:sp>
        <p:nvSpPr>
          <p:cNvPr id="2" name="TextBox 1"/>
          <p:cNvSpPr txBox="1"/>
          <p:nvPr/>
        </p:nvSpPr>
        <p:spPr>
          <a:xfrm>
            <a:off x="737809" y="1644953"/>
            <a:ext cx="9815345" cy="3046988"/>
          </a:xfrm>
          <a:prstGeom prst="rect">
            <a:avLst/>
          </a:prstGeom>
          <a:noFill/>
        </p:spPr>
        <p:txBody>
          <a:bodyPr wrap="none" rtlCol="0">
            <a:spAutoFit/>
          </a:bodyPr>
          <a:lstStyle/>
          <a:p>
            <a:r>
              <a:rPr lang="en-GB" sz="2100" dirty="0">
                <a:latin typeface="Arial"/>
                <a:cs typeface="Arial"/>
              </a:rPr>
              <a:t>Play focused on </a:t>
            </a:r>
            <a:r>
              <a:rPr lang="en-GB" sz="2400" dirty="0"/>
              <a:t>a marriage between a young Protestant and a young Catholic </a:t>
            </a:r>
          </a:p>
          <a:p>
            <a:r>
              <a:rPr lang="en-GB" sz="2100" dirty="0">
                <a:latin typeface="Arial"/>
                <a:cs typeface="Arial"/>
              </a:rPr>
              <a:t>150 community participants (ages 10 – 65)</a:t>
            </a:r>
          </a:p>
          <a:p>
            <a:r>
              <a:rPr lang="en-GB" sz="2100" dirty="0">
                <a:latin typeface="Arial"/>
                <a:cs typeface="Arial"/>
              </a:rPr>
              <a:t>professional arts workers</a:t>
            </a:r>
          </a:p>
          <a:p>
            <a:r>
              <a:rPr lang="en-GB" sz="2100" dirty="0">
                <a:latin typeface="Arial"/>
                <a:cs typeface="Arial"/>
              </a:rPr>
              <a:t>Processional performance </a:t>
            </a:r>
          </a:p>
          <a:p>
            <a:r>
              <a:rPr lang="en-GB" sz="2100" dirty="0">
                <a:latin typeface="Arial"/>
                <a:cs typeface="Arial"/>
              </a:rPr>
              <a:t>4 performance venues</a:t>
            </a:r>
          </a:p>
          <a:p>
            <a:r>
              <a:rPr lang="en-GB" sz="2100" dirty="0">
                <a:latin typeface="Arial"/>
                <a:cs typeface="Arial"/>
              </a:rPr>
              <a:t>4 directors </a:t>
            </a:r>
          </a:p>
          <a:p>
            <a:r>
              <a:rPr lang="en-GB" sz="2100" dirty="0">
                <a:latin typeface="Arial"/>
                <a:cs typeface="Arial"/>
              </a:rPr>
              <a:t>buses across Belfast</a:t>
            </a:r>
          </a:p>
          <a:p>
            <a:r>
              <a:rPr lang="en-GB" sz="2100" dirty="0">
                <a:latin typeface="Arial"/>
                <a:cs typeface="Arial"/>
              </a:rPr>
              <a:t>audience of 700 </a:t>
            </a:r>
          </a:p>
          <a:p>
            <a:endParaRPr lang="en-GB" sz="2100" dirty="0">
              <a:latin typeface="Arial"/>
              <a:cs typeface="Aria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3903" y="5769428"/>
            <a:ext cx="2347448" cy="644398"/>
          </a:xfrm>
          <a:prstGeom prst="rect">
            <a:avLst/>
          </a:prstGeom>
        </p:spPr>
      </p:pic>
    </p:spTree>
    <p:extLst>
      <p:ext uri="{BB962C8B-B14F-4D97-AF65-F5344CB8AC3E}">
        <p14:creationId xmlns:p14="http://schemas.microsoft.com/office/powerpoint/2010/main" val="645468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ext Placeholder 2"/>
          <p:cNvSpPr>
            <a:spLocks noGrp="1"/>
          </p:cNvSpPr>
          <p:nvPr>
            <p:ph type="body" sz="quarter" idx="12"/>
          </p:nvPr>
        </p:nvSpPr>
        <p:spPr/>
        <p:txBody>
          <a:bodyPr/>
          <a:lstStyle/>
          <a:p>
            <a:r>
              <a:rPr lang="en-GB" dirty="0"/>
              <a:t>PROJECT RECEPTION</a:t>
            </a:r>
          </a:p>
        </p:txBody>
      </p:sp>
      <p:sp>
        <p:nvSpPr>
          <p:cNvPr id="4" name="Text Placeholder 3"/>
          <p:cNvSpPr>
            <a:spLocks noGrp="1"/>
          </p:cNvSpPr>
          <p:nvPr>
            <p:ph type="body" sz="quarter" idx="13"/>
          </p:nvPr>
        </p:nvSpPr>
        <p:spPr>
          <a:xfrm>
            <a:off x="548640" y="1584325"/>
            <a:ext cx="10820884" cy="3206750"/>
          </a:xfrm>
        </p:spPr>
        <p:txBody>
          <a:bodyPr/>
          <a:lstStyle/>
          <a:p>
            <a:r>
              <a:rPr lang="en-GB" dirty="0"/>
              <a:t>“I believe that we still live in a climate that is still quite volatile in relation to mixed marriages. To address the issue in this way is </a:t>
            </a:r>
            <a:r>
              <a:rPr lang="en-GB" b="1" u="sng" dirty="0"/>
              <a:t>a very good way of reducing tensions. </a:t>
            </a:r>
          </a:p>
          <a:p>
            <a:r>
              <a:rPr lang="en-GB" dirty="0"/>
              <a:t>“Brilliant – so much is tied up with this issue, e.g. way of life, feelings, sectarianism, choice. </a:t>
            </a:r>
          </a:p>
          <a:p>
            <a:r>
              <a:rPr lang="en-GB" dirty="0"/>
              <a:t>“Anything that raises the issue of diversity and allows space to have the arguments is well worth while. </a:t>
            </a:r>
          </a:p>
          <a:p>
            <a:r>
              <a:rPr lang="en-GB" dirty="0"/>
              <a:t>“Should be performed for every school and community group in Ireland. “ </a:t>
            </a:r>
          </a:p>
          <a:p>
            <a:endParaRPr lang="en-GB" dirty="0"/>
          </a:p>
          <a:p>
            <a:r>
              <a:rPr lang="en-GB" dirty="0"/>
              <a:t>(Moriarty, 2004, p. 23)</a:t>
            </a:r>
          </a:p>
          <a:p>
            <a:r>
              <a:rPr lang="en-GB" dirty="0"/>
              <a:t> </a:t>
            </a:r>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3903" y="5769428"/>
            <a:ext cx="2347448" cy="644398"/>
          </a:xfrm>
          <a:prstGeom prst="rect">
            <a:avLst/>
          </a:prstGeom>
        </p:spPr>
      </p:pic>
    </p:spTree>
    <p:extLst>
      <p:ext uri="{BB962C8B-B14F-4D97-AF65-F5344CB8AC3E}">
        <p14:creationId xmlns:p14="http://schemas.microsoft.com/office/powerpoint/2010/main" val="1719357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GB" dirty="0"/>
              <a:t>IMPACT? </a:t>
            </a:r>
          </a:p>
        </p:txBody>
      </p:sp>
      <p:sp>
        <p:nvSpPr>
          <p:cNvPr id="4" name="Text Placeholder 3"/>
          <p:cNvSpPr>
            <a:spLocks noGrp="1"/>
          </p:cNvSpPr>
          <p:nvPr>
            <p:ph type="body" sz="quarter" idx="13"/>
          </p:nvPr>
        </p:nvSpPr>
        <p:spPr>
          <a:xfrm>
            <a:off x="548640" y="1584325"/>
            <a:ext cx="9357360" cy="3206750"/>
          </a:xfrm>
        </p:spPr>
        <p:txBody>
          <a:bodyPr/>
          <a:lstStyle/>
          <a:p>
            <a:r>
              <a:rPr lang="en-US" i="1" dirty="0"/>
              <a:t>“Two years after the Wedding Play, there was such violence in the Short Strand where we performed the play that the peace wall had to be raised by 15 feet. So people were still coping with violence on a day-to-day basis . . . . Thinking complex issues through is a very difficult thing when your baseline is survival.” </a:t>
            </a:r>
          </a:p>
          <a:p>
            <a:endParaRPr lang="en-US" dirty="0"/>
          </a:p>
          <a:p>
            <a:r>
              <a:rPr lang="en-US" sz="1600" dirty="0"/>
              <a:t>(Egan, interview with author 17 December 2007 in Jennings, 2010, p. 113)</a:t>
            </a:r>
            <a:endParaRPr lang="en-GB" sz="1600" dirty="0"/>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3903" y="5769428"/>
            <a:ext cx="2347448" cy="644398"/>
          </a:xfrm>
          <a:prstGeom prst="rect">
            <a:avLst/>
          </a:prstGeom>
        </p:spPr>
      </p:pic>
    </p:spTree>
    <p:extLst>
      <p:ext uri="{BB962C8B-B14F-4D97-AF65-F5344CB8AC3E}">
        <p14:creationId xmlns:p14="http://schemas.microsoft.com/office/powerpoint/2010/main" val="284601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SO, WHERE DOES THAT LEAVE US? </a:t>
            </a:r>
          </a:p>
        </p:txBody>
      </p:sp>
    </p:spTree>
    <p:extLst>
      <p:ext uri="{BB962C8B-B14F-4D97-AF65-F5344CB8AC3E}">
        <p14:creationId xmlns:p14="http://schemas.microsoft.com/office/powerpoint/2010/main" val="2616237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Dr. Victoria Durrer	</a:t>
            </a:r>
          </a:p>
        </p:txBody>
      </p:sp>
      <p:sp>
        <p:nvSpPr>
          <p:cNvPr id="3" name="Text Placeholder 2"/>
          <p:cNvSpPr>
            <a:spLocks noGrp="1"/>
          </p:cNvSpPr>
          <p:nvPr>
            <p:ph type="body" sz="quarter" idx="12"/>
          </p:nvPr>
        </p:nvSpPr>
        <p:spPr>
          <a:xfrm>
            <a:off x="1582737" y="5711637"/>
            <a:ext cx="4597929" cy="401567"/>
          </a:xfrm>
        </p:spPr>
        <p:txBody>
          <a:bodyPr/>
          <a:lstStyle/>
          <a:p>
            <a:r>
              <a:rPr lang="en-US" dirty="0"/>
              <a:t>Lecturer in Arts Management and Cultural Policy </a:t>
            </a:r>
          </a:p>
        </p:txBody>
      </p:sp>
      <p:sp>
        <p:nvSpPr>
          <p:cNvPr id="4" name="Text Placeholder 3"/>
          <p:cNvSpPr>
            <a:spLocks noGrp="1"/>
          </p:cNvSpPr>
          <p:nvPr>
            <p:ph type="body" sz="quarter" idx="13"/>
          </p:nvPr>
        </p:nvSpPr>
        <p:spPr/>
        <p:txBody>
          <a:bodyPr/>
          <a:lstStyle/>
          <a:p>
            <a:r>
              <a:rPr lang="en-US" dirty="0"/>
              <a:t>9 April 2018</a:t>
            </a:r>
          </a:p>
          <a:p>
            <a:r>
              <a:rPr lang="en-US" dirty="0" err="1"/>
              <a:t>v.durrer@qub.ac.uk</a:t>
            </a:r>
            <a:endParaRPr lang="en-US" dirty="0"/>
          </a:p>
        </p:txBody>
      </p:sp>
      <p:sp>
        <p:nvSpPr>
          <p:cNvPr id="5" name="Text Placeholder 4"/>
          <p:cNvSpPr>
            <a:spLocks noGrp="1"/>
          </p:cNvSpPr>
          <p:nvPr>
            <p:ph type="body" sz="quarter" idx="15"/>
          </p:nvPr>
        </p:nvSpPr>
        <p:spPr/>
        <p:txBody>
          <a:bodyPr anchor="ctr"/>
          <a:lstStyle/>
          <a:p>
            <a:r>
              <a:rPr lang="en-US" sz="3000" dirty="0"/>
              <a:t>A Question of Design: Understanding the Impact of Art for Reconciliation</a:t>
            </a:r>
          </a:p>
          <a:p>
            <a:r>
              <a:rPr lang="en-US" sz="3000" i="1" dirty="0"/>
              <a:t>A Case Study from Northern Ireland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7237" y="5708928"/>
            <a:ext cx="2347448" cy="644398"/>
          </a:xfrm>
          <a:prstGeom prst="rect">
            <a:avLst/>
          </a:prstGeom>
        </p:spPr>
      </p:pic>
    </p:spTree>
    <p:extLst>
      <p:ext uri="{BB962C8B-B14F-4D97-AF65-F5344CB8AC3E}">
        <p14:creationId xmlns:p14="http://schemas.microsoft.com/office/powerpoint/2010/main" val="706009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a:t>Thank you</a:t>
            </a:r>
          </a:p>
        </p:txBody>
      </p:sp>
    </p:spTree>
    <p:extLst>
      <p:ext uri="{BB962C8B-B14F-4D97-AF65-F5344CB8AC3E}">
        <p14:creationId xmlns:p14="http://schemas.microsoft.com/office/powerpoint/2010/main" val="2057805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ext Placeholder 2"/>
          <p:cNvSpPr>
            <a:spLocks noGrp="1"/>
          </p:cNvSpPr>
          <p:nvPr>
            <p:ph type="body" sz="quarter" idx="12"/>
          </p:nvPr>
        </p:nvSpPr>
        <p:spPr/>
        <p:txBody>
          <a:bodyPr/>
          <a:lstStyle/>
          <a:p>
            <a:r>
              <a:rPr lang="en-US" dirty="0"/>
              <a:t>DISCUSSION</a:t>
            </a:r>
          </a:p>
        </p:txBody>
      </p:sp>
      <p:sp>
        <p:nvSpPr>
          <p:cNvPr id="4" name="Text Placeholder 3"/>
          <p:cNvSpPr>
            <a:spLocks noGrp="1"/>
          </p:cNvSpPr>
          <p:nvPr>
            <p:ph type="body" sz="quarter" idx="13"/>
          </p:nvPr>
        </p:nvSpPr>
        <p:spPr/>
        <p:txBody>
          <a:bodyPr/>
          <a:lstStyle/>
          <a:p>
            <a:r>
              <a:rPr lang="en-US" dirty="0"/>
              <a:t>NI Context</a:t>
            </a:r>
          </a:p>
          <a:p>
            <a:r>
              <a:rPr lang="en-US" dirty="0"/>
              <a:t>Art for Reconciliation work </a:t>
            </a:r>
          </a:p>
          <a:p>
            <a:r>
              <a:rPr lang="en-US" dirty="0"/>
              <a:t>Problems of Impact</a:t>
            </a:r>
          </a:p>
          <a:p>
            <a:r>
              <a:rPr lang="en-US" dirty="0"/>
              <a:t>Ways Forward</a:t>
            </a:r>
          </a:p>
          <a:p>
            <a:endParaRPr lang="en-US" dirty="0"/>
          </a:p>
        </p:txBody>
      </p:sp>
      <p:pic>
        <p:nvPicPr>
          <p:cNvPr id="5" name="Picture Placeholder 7" descr="title_image.gif"/>
          <p:cNvPicPr>
            <a:picLocks noChangeAspect="1"/>
          </p:cNvPicPr>
          <p:nvPr/>
        </p:nvPicPr>
        <p:blipFill>
          <a:blip r:embed="rId2">
            <a:extLst>
              <a:ext uri="{28A0092B-C50C-407E-A947-70E740481C1C}">
                <a14:useLocalDpi xmlns:a14="http://schemas.microsoft.com/office/drawing/2010/main" val="0"/>
              </a:ext>
            </a:extLst>
          </a:blip>
          <a:srcRect l="-11033" r="-11033"/>
          <a:stretch>
            <a:fillRect/>
          </a:stretch>
        </p:blipFill>
        <p:spPr>
          <a:xfrm>
            <a:off x="5842387" y="0"/>
            <a:ext cx="7010400" cy="685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3903" y="5769428"/>
            <a:ext cx="2347448" cy="644398"/>
          </a:xfrm>
          <a:prstGeom prst="rect">
            <a:avLst/>
          </a:prstGeom>
        </p:spPr>
      </p:pic>
    </p:spTree>
    <p:extLst>
      <p:ext uri="{BB962C8B-B14F-4D97-AF65-F5344CB8AC3E}">
        <p14:creationId xmlns:p14="http://schemas.microsoft.com/office/powerpoint/2010/main" val="1478061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Placeholder 8" descr="troubles.jpg"/>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64097" b="-64097"/>
          <a:stretch>
            <a:fillRect/>
          </a:stretch>
        </p:blipFill>
        <p:spPr/>
      </p:pic>
      <p:sp>
        <p:nvSpPr>
          <p:cNvPr id="3" name="Text Placeholder 2"/>
          <p:cNvSpPr>
            <a:spLocks noGrp="1"/>
          </p:cNvSpPr>
          <p:nvPr>
            <p:ph type="body" sz="quarter" idx="12"/>
          </p:nvPr>
        </p:nvSpPr>
        <p:spPr/>
        <p:txBody>
          <a:bodyPr/>
          <a:lstStyle/>
          <a:p>
            <a:r>
              <a:rPr lang="en-US" dirty="0"/>
              <a:t>TERMS</a:t>
            </a:r>
          </a:p>
        </p:txBody>
      </p:sp>
      <p:sp>
        <p:nvSpPr>
          <p:cNvPr id="4" name="Text Placeholder 3"/>
          <p:cNvSpPr>
            <a:spLocks noGrp="1"/>
          </p:cNvSpPr>
          <p:nvPr>
            <p:ph type="body" sz="quarter" idx="13"/>
          </p:nvPr>
        </p:nvSpPr>
        <p:spPr/>
        <p:txBody>
          <a:bodyPr/>
          <a:lstStyle/>
          <a:p>
            <a:pPr marL="342900" indent="-342900">
              <a:buFont typeface="Arial"/>
              <a:buChar char="•"/>
            </a:pPr>
            <a:r>
              <a:rPr lang="en-US" dirty="0"/>
              <a:t>Good Friday Agreement (GFA) or </a:t>
            </a:r>
            <a:r>
              <a:rPr lang="en-GB" dirty="0"/>
              <a:t>Belfast Agreement 1998 </a:t>
            </a:r>
            <a:endParaRPr lang="en-US" dirty="0"/>
          </a:p>
          <a:p>
            <a:pPr marL="342900" indent="-342900">
              <a:buFont typeface="Arial"/>
              <a:buChar char="•"/>
            </a:pPr>
            <a:r>
              <a:rPr lang="en-US" dirty="0"/>
              <a:t>The ‘Troubles’</a:t>
            </a:r>
          </a:p>
          <a:p>
            <a:pPr marL="342900" indent="-342900">
              <a:buFont typeface="Arial"/>
              <a:buChar char="•"/>
            </a:pPr>
            <a:r>
              <a:rPr lang="en-US" dirty="0"/>
              <a:t>Sectarian: </a:t>
            </a:r>
            <a:r>
              <a:rPr lang="en-US" i="1" dirty="0"/>
              <a:t>“threatening, abusive or insulting </a:t>
            </a:r>
            <a:r>
              <a:rPr lang="en-US" i="1" dirty="0" err="1"/>
              <a:t>behaviour</a:t>
            </a:r>
            <a:r>
              <a:rPr lang="en-US" i="1" dirty="0"/>
              <a:t> or attitudes towards a person by reason of that person’s religious belief or political opinion; or to an individual as a member of such a group” </a:t>
            </a:r>
            <a:r>
              <a:rPr lang="en-US" sz="1200" dirty="0"/>
              <a:t>(OFMDFM, 2013, 19) </a:t>
            </a:r>
          </a:p>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3903" y="5769428"/>
            <a:ext cx="2347448" cy="644398"/>
          </a:xfrm>
          <a:prstGeom prst="rect">
            <a:avLst/>
          </a:prstGeom>
        </p:spPr>
      </p:pic>
      <p:sp>
        <p:nvSpPr>
          <p:cNvPr id="11" name="Rectangle 10"/>
          <p:cNvSpPr/>
          <p:nvPr/>
        </p:nvSpPr>
        <p:spPr>
          <a:xfrm>
            <a:off x="7010400" y="5075470"/>
            <a:ext cx="5181600" cy="461665"/>
          </a:xfrm>
          <a:prstGeom prst="rect">
            <a:avLst/>
          </a:prstGeom>
        </p:spPr>
        <p:txBody>
          <a:bodyPr wrap="square">
            <a:spAutoFit/>
          </a:bodyPr>
          <a:lstStyle/>
          <a:p>
            <a:r>
              <a:rPr lang="en-GB" sz="1200" dirty="0"/>
              <a:t>An Irish Republican Army member squats on patrol in West Belfast as women and children approach. 1987</a:t>
            </a:r>
          </a:p>
        </p:txBody>
      </p:sp>
    </p:spTree>
    <p:extLst>
      <p:ext uri="{BB962C8B-B14F-4D97-AF65-F5344CB8AC3E}">
        <p14:creationId xmlns:p14="http://schemas.microsoft.com/office/powerpoint/2010/main" val="2002405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Placeholder 8" descr="Children play in the streets of Belfast near a British Army soldier on patrol August 16 1984.jpg"/>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7422" r="-7422"/>
          <a:stretch>
            <a:fillRect/>
          </a:stretch>
        </p:blipFill>
        <p:spPr/>
      </p:pic>
      <p:sp>
        <p:nvSpPr>
          <p:cNvPr id="3" name="Text Placeholder 2"/>
          <p:cNvSpPr>
            <a:spLocks noGrp="1"/>
          </p:cNvSpPr>
          <p:nvPr>
            <p:ph type="body" sz="quarter" idx="12"/>
          </p:nvPr>
        </p:nvSpPr>
        <p:spPr/>
        <p:txBody>
          <a:bodyPr/>
          <a:lstStyle/>
          <a:p>
            <a:r>
              <a:rPr lang="en-US" dirty="0"/>
              <a:t>TERMS</a:t>
            </a:r>
          </a:p>
        </p:txBody>
      </p:sp>
      <p:sp>
        <p:nvSpPr>
          <p:cNvPr id="4" name="Text Placeholder 3"/>
          <p:cNvSpPr>
            <a:spLocks noGrp="1"/>
          </p:cNvSpPr>
          <p:nvPr>
            <p:ph type="body" sz="quarter" idx="13"/>
          </p:nvPr>
        </p:nvSpPr>
        <p:spPr>
          <a:xfrm>
            <a:off x="548639" y="1780033"/>
            <a:ext cx="5982789" cy="3206750"/>
          </a:xfrm>
        </p:spPr>
        <p:txBody>
          <a:bodyPr/>
          <a:lstStyle/>
          <a:p>
            <a:r>
              <a:rPr lang="en-GB" b="1" u="sng" dirty="0"/>
              <a:t>Unionist</a:t>
            </a:r>
            <a:r>
              <a:rPr lang="en-GB" dirty="0"/>
              <a:t>: </a:t>
            </a:r>
            <a:r>
              <a:rPr lang="en-GB" i="1" dirty="0"/>
              <a:t>someone, usually a Protestant, who is </a:t>
            </a:r>
            <a:r>
              <a:rPr lang="en-GB" b="1" i="1" dirty="0"/>
              <a:t>opposed to a united Ireland </a:t>
            </a:r>
            <a:r>
              <a:rPr lang="en-GB" i="1" dirty="0"/>
              <a:t>and </a:t>
            </a:r>
            <a:r>
              <a:rPr lang="en-GB" b="1" i="1" dirty="0"/>
              <a:t>supports the union with Britain.</a:t>
            </a:r>
          </a:p>
          <a:p>
            <a:r>
              <a:rPr lang="en-GB" b="1" u="sng" dirty="0"/>
              <a:t>Loyalist</a:t>
            </a:r>
            <a:r>
              <a:rPr lang="en-GB" dirty="0"/>
              <a:t>: </a:t>
            </a:r>
            <a:r>
              <a:rPr lang="en-GB" i="1" dirty="0"/>
              <a:t>a unionist </a:t>
            </a:r>
            <a:r>
              <a:rPr lang="en-GB" b="1" i="1" dirty="0"/>
              <a:t>who supports armed struggle against republicans</a:t>
            </a:r>
            <a:r>
              <a:rPr lang="en-GB" i="1" dirty="0"/>
              <a:t>.</a:t>
            </a:r>
          </a:p>
          <a:p>
            <a:r>
              <a:rPr lang="en-GB" b="1" u="sng" dirty="0"/>
              <a:t>Nationalist</a:t>
            </a:r>
            <a:r>
              <a:rPr lang="en-GB" dirty="0"/>
              <a:t>: someone, usually a Catholic, who wants to see a </a:t>
            </a:r>
            <a:r>
              <a:rPr lang="en-GB" b="1" dirty="0"/>
              <a:t>united Ireland </a:t>
            </a:r>
            <a:r>
              <a:rPr lang="en-GB" dirty="0"/>
              <a:t>incorporating Northern Ireland.</a:t>
            </a:r>
          </a:p>
          <a:p>
            <a:r>
              <a:rPr lang="en-GB" b="1" u="sng" dirty="0"/>
              <a:t>Republican</a:t>
            </a:r>
            <a:r>
              <a:rPr lang="en-GB" dirty="0"/>
              <a:t>: a supporter of a </a:t>
            </a:r>
            <a:r>
              <a:rPr lang="en-GB" b="1" dirty="0"/>
              <a:t>united Irish republic</a:t>
            </a:r>
            <a:r>
              <a:rPr lang="en-GB" dirty="0"/>
              <a:t>, traditionally </a:t>
            </a:r>
            <a:r>
              <a:rPr lang="en-GB" b="1" dirty="0"/>
              <a:t>backing armed struggle.</a:t>
            </a:r>
          </a:p>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3903" y="5769428"/>
            <a:ext cx="2347448" cy="644398"/>
          </a:xfrm>
          <a:prstGeom prst="rect">
            <a:avLst/>
          </a:prstGeom>
        </p:spPr>
      </p:pic>
      <p:sp>
        <p:nvSpPr>
          <p:cNvPr id="10" name="TextBox 9"/>
          <p:cNvSpPr txBox="1"/>
          <p:nvPr/>
        </p:nvSpPr>
        <p:spPr>
          <a:xfrm>
            <a:off x="7269239" y="6211669"/>
            <a:ext cx="4644572" cy="646331"/>
          </a:xfrm>
          <a:prstGeom prst="rect">
            <a:avLst/>
          </a:prstGeom>
          <a:solidFill>
            <a:schemeClr val="bg1"/>
          </a:solidFill>
        </p:spPr>
        <p:txBody>
          <a:bodyPr wrap="square" rtlCol="0">
            <a:spAutoFit/>
          </a:bodyPr>
          <a:lstStyle/>
          <a:p>
            <a:r>
              <a:rPr lang="en-GB" sz="1200" dirty="0"/>
              <a:t>Children play in the streets of Belfast near a British Army soldier on patrol August 16 1984</a:t>
            </a:r>
          </a:p>
          <a:p>
            <a:endParaRPr lang="en-GB" sz="1200" dirty="0"/>
          </a:p>
        </p:txBody>
      </p:sp>
    </p:spTree>
    <p:extLst>
      <p:ext uri="{BB962C8B-B14F-4D97-AF65-F5344CB8AC3E}">
        <p14:creationId xmlns:p14="http://schemas.microsoft.com/office/powerpoint/2010/main" val="2152357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a:t>NI GOVERNMENT</a:t>
            </a:r>
          </a:p>
        </p:txBody>
      </p:sp>
      <p:sp>
        <p:nvSpPr>
          <p:cNvPr id="4" name="Text Placeholder 3"/>
          <p:cNvSpPr>
            <a:spLocks noGrp="1"/>
          </p:cNvSpPr>
          <p:nvPr>
            <p:ph type="body" sz="quarter" idx="13"/>
          </p:nvPr>
        </p:nvSpPr>
        <p:spPr>
          <a:xfrm>
            <a:off x="548640" y="1780033"/>
            <a:ext cx="4688598" cy="3206750"/>
          </a:xfrm>
        </p:spPr>
        <p:txBody>
          <a:bodyPr/>
          <a:lstStyle/>
          <a:p>
            <a:pPr marL="342900" indent="-342900">
              <a:buFont typeface="Arial"/>
              <a:buChar char="•"/>
            </a:pPr>
            <a:r>
              <a:rPr lang="en-GB" dirty="0" err="1"/>
              <a:t>Consociational</a:t>
            </a:r>
            <a:r>
              <a:rPr lang="en-GB" dirty="0"/>
              <a:t> model of government </a:t>
            </a:r>
          </a:p>
          <a:p>
            <a:pPr marL="342900" indent="-342900">
              <a:buFont typeface="Arial"/>
              <a:buChar char="•"/>
            </a:pPr>
            <a:r>
              <a:rPr lang="en-GB" dirty="0"/>
              <a:t>Devolved from Westminster with periods of ‘direct rule’</a:t>
            </a:r>
          </a:p>
          <a:p>
            <a:pPr marL="342900" indent="-342900">
              <a:buFont typeface="Arial"/>
              <a:buChar char="•"/>
            </a:pPr>
            <a:r>
              <a:rPr lang="en-GB" dirty="0"/>
              <a:t>Currently no government in place</a:t>
            </a:r>
          </a:p>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3903" y="5769428"/>
            <a:ext cx="2347448" cy="644398"/>
          </a:xfrm>
          <a:prstGeom prst="rect">
            <a:avLst/>
          </a:prstGeom>
        </p:spPr>
      </p:pic>
      <p:sp>
        <p:nvSpPr>
          <p:cNvPr id="11" name="Picture Placeholder 10"/>
          <p:cNvSpPr>
            <a:spLocks noGrp="1"/>
          </p:cNvSpPr>
          <p:nvPr>
            <p:ph type="pic" sz="quarter" idx="11"/>
          </p:nvPr>
        </p:nvSpPr>
        <p:spPr>
          <a:xfrm>
            <a:off x="8050590" y="0"/>
            <a:ext cx="5181600" cy="6858000"/>
          </a:xfrm>
        </p:spPr>
      </p:sp>
      <p:pic>
        <p:nvPicPr>
          <p:cNvPr id="13" name="Picture Placeholder 4" descr="northern-ireland-map-regional.jpg"/>
          <p:cNvPicPr>
            <a:picLocks noChangeAspect="1"/>
          </p:cNvPicPr>
          <p:nvPr/>
        </p:nvPicPr>
        <p:blipFill>
          <a:blip r:embed="rId3">
            <a:extLst>
              <a:ext uri="{28A0092B-C50C-407E-A947-70E740481C1C}">
                <a14:useLocalDpi xmlns:a14="http://schemas.microsoft.com/office/drawing/2010/main" val="0"/>
              </a:ext>
            </a:extLst>
          </a:blip>
          <a:srcRect t="-5807" b="-5807"/>
          <a:stretch>
            <a:fillRect/>
          </a:stretch>
        </p:blipFill>
        <p:spPr>
          <a:xfrm>
            <a:off x="5799801" y="483810"/>
            <a:ext cx="6392199" cy="6253238"/>
          </a:xfrm>
          <a:prstGeom prst="rect">
            <a:avLst/>
          </a:prstGeom>
        </p:spPr>
      </p:pic>
    </p:spTree>
    <p:extLst>
      <p:ext uri="{BB962C8B-B14F-4D97-AF65-F5344CB8AC3E}">
        <p14:creationId xmlns:p14="http://schemas.microsoft.com/office/powerpoint/2010/main" val="1084480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Placeholder 8" descr="stormont-parliament-buildings.jpeg"/>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9010" r="19010"/>
          <a:stretch>
            <a:fillRect/>
          </a:stretch>
        </p:blipFill>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3903" y="5769428"/>
            <a:ext cx="2347448" cy="644398"/>
          </a:xfrm>
          <a:prstGeom prst="rect">
            <a:avLst/>
          </a:prstGeom>
        </p:spPr>
      </p:pic>
      <p:sp>
        <p:nvSpPr>
          <p:cNvPr id="10" name="TextBox 9"/>
          <p:cNvSpPr txBox="1"/>
          <p:nvPr/>
        </p:nvSpPr>
        <p:spPr>
          <a:xfrm>
            <a:off x="7010400" y="6027003"/>
            <a:ext cx="5181600" cy="830997"/>
          </a:xfrm>
          <a:prstGeom prst="rect">
            <a:avLst/>
          </a:prstGeom>
          <a:solidFill>
            <a:schemeClr val="bg1"/>
          </a:solidFill>
        </p:spPr>
        <p:txBody>
          <a:bodyPr wrap="square" rtlCol="0">
            <a:spAutoFit/>
          </a:bodyPr>
          <a:lstStyle/>
          <a:p>
            <a:r>
              <a:rPr lang="en-GB" sz="1200" dirty="0">
                <a:latin typeface="Arial"/>
                <a:cs typeface="Arial"/>
              </a:rPr>
              <a:t>Stormont, Parliament Buildings, Northern Ireland home to the Northern Ireland Assembly, the legislative body established under the Good Friday Agreement</a:t>
            </a:r>
          </a:p>
          <a:p>
            <a:endParaRPr lang="en-GB" sz="1200" dirty="0">
              <a:latin typeface="Arial"/>
              <a:cs typeface="Arial"/>
            </a:endParaRPr>
          </a:p>
        </p:txBody>
      </p:sp>
      <p:sp>
        <p:nvSpPr>
          <p:cNvPr id="14" name="Text Placeholder 4"/>
          <p:cNvSpPr>
            <a:spLocks noGrp="1"/>
          </p:cNvSpPr>
          <p:nvPr>
            <p:ph type="body" sz="quarter" idx="12"/>
          </p:nvPr>
        </p:nvSpPr>
        <p:spPr>
          <a:xfrm>
            <a:off x="502014" y="566739"/>
            <a:ext cx="6138271" cy="999934"/>
          </a:xfrm>
        </p:spPr>
        <p:txBody>
          <a:bodyPr/>
          <a:lstStyle/>
          <a:p>
            <a:r>
              <a:rPr lang="en-GB" dirty="0"/>
              <a:t>NI POLITICAL PARTIES</a:t>
            </a:r>
          </a:p>
        </p:txBody>
      </p:sp>
      <p:sp>
        <p:nvSpPr>
          <p:cNvPr id="11" name="Text Placeholder 2"/>
          <p:cNvSpPr>
            <a:spLocks noGrp="1"/>
          </p:cNvSpPr>
          <p:nvPr>
            <p:ph type="body" sz="quarter" idx="13"/>
          </p:nvPr>
        </p:nvSpPr>
        <p:spPr>
          <a:xfrm>
            <a:off x="697575" y="2195626"/>
            <a:ext cx="5640330" cy="3206750"/>
          </a:xfrm>
        </p:spPr>
        <p:txBody>
          <a:bodyPr/>
          <a:lstStyle/>
          <a:p>
            <a:r>
              <a:rPr lang="en-GB" sz="2000" b="1" dirty="0"/>
              <a:t>Alliance Party: </a:t>
            </a:r>
            <a:r>
              <a:rPr lang="en-GB" sz="2000" dirty="0"/>
              <a:t>non-sectarian  </a:t>
            </a:r>
          </a:p>
          <a:p>
            <a:r>
              <a:rPr lang="en-GB" sz="2000" b="1" dirty="0"/>
              <a:t>Democratic Unionist Party: </a:t>
            </a:r>
            <a:r>
              <a:rPr lang="en-GB" sz="2000" dirty="0"/>
              <a:t>NI integral part of UK</a:t>
            </a:r>
          </a:p>
          <a:p>
            <a:r>
              <a:rPr lang="en-GB" sz="2000" b="1" dirty="0"/>
              <a:t>Ulster Unionist Party: </a:t>
            </a:r>
            <a:r>
              <a:rPr lang="en-GB" sz="2000" dirty="0"/>
              <a:t>opposes united Ireland</a:t>
            </a:r>
            <a:endParaRPr lang="en-US" sz="2000" dirty="0"/>
          </a:p>
          <a:p>
            <a:r>
              <a:rPr lang="en-GB" sz="2000" b="1" dirty="0"/>
              <a:t>Social Democratic and Labour Party: </a:t>
            </a:r>
            <a:r>
              <a:rPr lang="en-GB" sz="2000" dirty="0"/>
              <a:t>SDLP, reunification of Ireland through democratic means</a:t>
            </a:r>
          </a:p>
          <a:p>
            <a:r>
              <a:rPr lang="en-GB" sz="2000" b="1" dirty="0"/>
              <a:t>Sinn </a:t>
            </a:r>
            <a:r>
              <a:rPr lang="en-GB" sz="2000" b="1" dirty="0" err="1"/>
              <a:t>Féin</a:t>
            </a:r>
            <a:r>
              <a:rPr lang="en-GB" sz="2000" b="1" dirty="0"/>
              <a:t>: </a:t>
            </a:r>
            <a:r>
              <a:rPr lang="en-GB" sz="2000" dirty="0"/>
              <a:t>united Ireland free from British rule</a:t>
            </a:r>
          </a:p>
          <a:p>
            <a:endParaRPr lang="en-GB" sz="2000" dirty="0"/>
          </a:p>
        </p:txBody>
      </p:sp>
    </p:spTree>
    <p:extLst>
      <p:ext uri="{BB962C8B-B14F-4D97-AF65-F5344CB8AC3E}">
        <p14:creationId xmlns:p14="http://schemas.microsoft.com/office/powerpoint/2010/main" val="1053728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sz="3200" dirty="0"/>
              <a:t>‘Peace’ Walls</a:t>
            </a:r>
          </a:p>
        </p:txBody>
      </p:sp>
      <p:sp>
        <p:nvSpPr>
          <p:cNvPr id="4" name="Text Placeholder 3"/>
          <p:cNvSpPr>
            <a:spLocks noGrp="1"/>
          </p:cNvSpPr>
          <p:nvPr>
            <p:ph type="body" sz="quarter" idx="13"/>
          </p:nvPr>
        </p:nvSpPr>
        <p:spPr/>
        <p:txBody>
          <a:bodyPr/>
          <a:lstStyle/>
          <a:p>
            <a:r>
              <a:rPr lang="en-GB" i="1" dirty="0"/>
              <a:t>“Reconciliation has been hampered by physical divisions so to help build a truly shared, united and reconciled community, we need to remove these structures." </a:t>
            </a:r>
          </a:p>
          <a:p>
            <a:r>
              <a:rPr lang="en-GB" sz="1800" dirty="0"/>
              <a:t>(Martin </a:t>
            </a:r>
            <a:r>
              <a:rPr lang="en-GB" sz="1800" dirty="0" err="1"/>
              <a:t>McGuinnes</a:t>
            </a:r>
            <a:r>
              <a:rPr lang="en-GB" sz="1800" dirty="0"/>
              <a:t>, former Deputy First Minister, quoted in Belfast Telegraph, 11 August 2016). </a:t>
            </a:r>
          </a:p>
          <a:p>
            <a:endParaRPr lang="en-US" dirty="0"/>
          </a:p>
        </p:txBody>
      </p:sp>
      <p:pic>
        <p:nvPicPr>
          <p:cNvPr id="5" name="Picture Placeholder 4" descr="Shankhill road.jpg"/>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49446" b="-49446"/>
          <a:stretch>
            <a:fillRect/>
          </a:stretch>
        </p:blipFill>
        <p:spPr>
          <a:xfrm>
            <a:off x="7010400" y="0"/>
            <a:ext cx="5181600" cy="6858000"/>
          </a:xfrm>
        </p:spPr>
      </p:pic>
      <p:sp>
        <p:nvSpPr>
          <p:cNvPr id="6" name="TextBox 5"/>
          <p:cNvSpPr txBox="1"/>
          <p:nvPr/>
        </p:nvSpPr>
        <p:spPr>
          <a:xfrm>
            <a:off x="7010400" y="5330493"/>
            <a:ext cx="5092095" cy="276999"/>
          </a:xfrm>
          <a:prstGeom prst="rect">
            <a:avLst/>
          </a:prstGeom>
          <a:noFill/>
        </p:spPr>
        <p:txBody>
          <a:bodyPr wrap="square" rtlCol="0">
            <a:spAutoFit/>
          </a:bodyPr>
          <a:lstStyle/>
          <a:p>
            <a:r>
              <a:rPr lang="en-GB" sz="1200" dirty="0"/>
              <a:t>Falls Road / </a:t>
            </a:r>
            <a:r>
              <a:rPr lang="en-GB" sz="1200" dirty="0" err="1"/>
              <a:t>Shankhill</a:t>
            </a:r>
            <a:r>
              <a:rPr lang="en-GB" sz="1200" dirty="0"/>
              <a:t> Road ‘Peace’ Wall, Belfast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3903" y="5769428"/>
            <a:ext cx="2347448" cy="644398"/>
          </a:xfrm>
          <a:prstGeom prst="rect">
            <a:avLst/>
          </a:prstGeom>
        </p:spPr>
      </p:pic>
    </p:spTree>
    <p:extLst>
      <p:ext uri="{BB962C8B-B14F-4D97-AF65-F5344CB8AC3E}">
        <p14:creationId xmlns:p14="http://schemas.microsoft.com/office/powerpoint/2010/main" val="1144605738"/>
      </p:ext>
    </p:extLst>
  </p:cSld>
  <p:clrMapOvr>
    <a:masterClrMapping/>
  </p:clrMapOvr>
</p:sld>
</file>

<file path=ppt/theme/theme1.xml><?xml version="1.0" encoding="utf-8"?>
<a:theme xmlns:a="http://schemas.openxmlformats.org/drawingml/2006/main" name="Master brand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AEL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B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CE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EEEC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HAPP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Law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MAE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MDB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MP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NBE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HS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NM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Pharmacy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Psychology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SSESW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Gre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R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Full pi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CIT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P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GPSJ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IGF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IH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HL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M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22944</TotalTime>
  <Words>2081</Words>
  <Application>Microsoft Office PowerPoint</Application>
  <PresentationFormat>Widescreen</PresentationFormat>
  <Paragraphs>251</Paragraphs>
  <Slides>35</Slides>
  <Notes>1</Notes>
  <HiddenSlides>0</HiddenSlides>
  <MMClips>0</MMClips>
  <ScaleCrop>false</ScaleCrop>
  <HeadingPairs>
    <vt:vector size="6" baseType="variant">
      <vt:variant>
        <vt:lpstr>Fonts Used</vt:lpstr>
      </vt:variant>
      <vt:variant>
        <vt:i4>6</vt:i4>
      </vt:variant>
      <vt:variant>
        <vt:lpstr>Theme</vt:lpstr>
      </vt:variant>
      <vt:variant>
        <vt:i4>27</vt:i4>
      </vt:variant>
      <vt:variant>
        <vt:lpstr>Slide Titles</vt:lpstr>
      </vt:variant>
      <vt:variant>
        <vt:i4>35</vt:i4>
      </vt:variant>
    </vt:vector>
  </HeadingPairs>
  <TitlesOfParts>
    <vt:vector size="68" baseType="lpstr">
      <vt:lpstr>Arial</vt:lpstr>
      <vt:lpstr>Arial Body</vt:lpstr>
      <vt:lpstr>Arial Body </vt:lpstr>
      <vt:lpstr>Calibri</vt:lpstr>
      <vt:lpstr>Calibri Light</vt:lpstr>
      <vt:lpstr>Mangal</vt:lpstr>
      <vt:lpstr>Master brand opener</vt:lpstr>
      <vt:lpstr>AHSS opener</vt:lpstr>
      <vt:lpstr>ECIT opener</vt:lpstr>
      <vt:lpstr>EPS opener</vt:lpstr>
      <vt:lpstr>GPSJ opener</vt:lpstr>
      <vt:lpstr>IGFS opener</vt:lpstr>
      <vt:lpstr>IHS opener</vt:lpstr>
      <vt:lpstr>MHLS opener</vt:lpstr>
      <vt:lpstr>MS opener</vt:lpstr>
      <vt:lpstr>AEL opener</vt:lpstr>
      <vt:lpstr>BS opener</vt:lpstr>
      <vt:lpstr>CCE opener</vt:lpstr>
      <vt:lpstr>EEECS opener</vt:lpstr>
      <vt:lpstr>HAPP opener</vt:lpstr>
      <vt:lpstr>Law opener</vt:lpstr>
      <vt:lpstr>MAE opener</vt:lpstr>
      <vt:lpstr>MDBS opener</vt:lpstr>
      <vt:lpstr>MP opener</vt:lpstr>
      <vt:lpstr>NBE opener</vt:lpstr>
      <vt:lpstr>NM opener</vt:lpstr>
      <vt:lpstr>Pharmacy opener</vt:lpstr>
      <vt:lpstr>Psychology opener</vt:lpstr>
      <vt:lpstr>SSESW opener</vt:lpstr>
      <vt:lpstr>White</vt:lpstr>
      <vt:lpstr>Grey</vt:lpstr>
      <vt:lpstr>Red</vt:lpstr>
      <vt:lpstr>Full pic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Office365 Acc.</dc:creator>
  <cp:lastModifiedBy>Hadaway, Pauline</cp:lastModifiedBy>
  <cp:revision>387</cp:revision>
  <dcterms:created xsi:type="dcterms:W3CDTF">2017-06-15T13:38:57Z</dcterms:created>
  <dcterms:modified xsi:type="dcterms:W3CDTF">2019-08-02T13:16:23Z</dcterms:modified>
</cp:coreProperties>
</file>